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7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6" r:id="rId3"/>
    <p:sldId id="827" r:id="rId5"/>
    <p:sldId id="1310" r:id="rId6"/>
    <p:sldId id="1312" r:id="rId7"/>
    <p:sldId id="936" r:id="rId8"/>
    <p:sldId id="1348" r:id="rId9"/>
    <p:sldId id="837" r:id="rId10"/>
    <p:sldId id="884" r:id="rId11"/>
    <p:sldId id="1198" r:id="rId12"/>
    <p:sldId id="1382" r:id="rId13"/>
    <p:sldId id="1384" r:id="rId14"/>
    <p:sldId id="1381" r:id="rId15"/>
    <p:sldId id="1389" r:id="rId16"/>
    <p:sldId id="883" r:id="rId17"/>
    <p:sldId id="1383" r:id="rId18"/>
    <p:sldId id="1209" r:id="rId19"/>
    <p:sldId id="1390" r:id="rId20"/>
    <p:sldId id="1300" r:id="rId21"/>
    <p:sldId id="1210" r:id="rId22"/>
    <p:sldId id="1211" r:id="rId23"/>
    <p:sldId id="1299" r:id="rId24"/>
    <p:sldId id="1387" r:id="rId25"/>
    <p:sldId id="1388" r:id="rId26"/>
    <p:sldId id="1405" r:id="rId27"/>
    <p:sldId id="1406" r:id="rId28"/>
    <p:sldId id="1411" r:id="rId29"/>
    <p:sldId id="836" r:id="rId30"/>
    <p:sldId id="1246" r:id="rId31"/>
    <p:sldId id="1249" r:id="rId32"/>
    <p:sldId id="1180" r:id="rId33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0" clrIdx="0"/>
  <p:cmAuthor id="7" name="董苗苗" initials="董" lastIdx="0" clrIdx="1"/>
  <p:cmAuthor id="1" name="品牌及营销中心" initials="品牌及营销中心" lastIdx="4" clrIdx="0"/>
  <p:cmAuthor id="8" name="张正明" initials="张" lastIdx="1" clrIdx="0"/>
  <p:cmAuthor id="2" name="作者" initials="A" lastIdx="0" clrIdx="1"/>
  <p:cmAuthor id="9" name="PC" initials="P" lastIdx="1" clrIdx="0"/>
  <p:cmAuthor id="3" name="think" initials="t" lastIdx="3" clrIdx="2"/>
  <p:cmAuthor id="4" name="陈静雯" initials="陈" lastIdx="3" clrIdx="0"/>
  <p:cmAuthor id="5" name="lenovo" initials="l" lastIdx="1" clrIdx="4"/>
  <p:cmAuthor id="6" name="张妍" initials="张" lastIdx="5" clrIdx="0"/>
  <p:cmAuthor id="10" name="toby" initials="n" lastIdx="1" clrIdx="9"/>
  <p:cmAuthor id="11" name="Chan sher" initials="Cs" lastIdx="1" clrIdx="9"/>
  <p:cmAuthor id="12" name="xiangxiaoyang" initials="x" lastIdx="1" clrIdx="11"/>
  <p:cmAuthor id="13" name="chenlilin2" initials="c" lastIdx="1" clrIdx="12"/>
  <p:cmAuthor id="14" name="landy1125@outlook.com" initials="l" lastIdx="2" clrIdx="12"/>
  <p:cmAuthor id="15" name="zengkaiwen" initials="z" lastIdx="1" clrIdx="14"/>
  <p:cmAuthor id="16" name="hxx" initials="h" lastIdx="1" clrIdx="15"/>
  <p:cmAuthor id="17" name="scut" initials="s" lastIdx="1" clrIdx="17"/>
  <p:cmAuthor id="18" name="mindhawk" initials="m" lastIdx="2" clrIdx="17"/>
  <p:cmAuthor id="19" name="zjuwm" initials="z" lastIdx="5" clrIdx="19"/>
  <p:cmAuthor id="20" name="Yao, Yolanda Shaoqun" initials="Y" lastIdx="5" clrIdx="0"/>
  <p:cmAuthor id="21" name="10066351" initials="1" lastIdx="2" clrIdx="0"/>
  <p:cmAuthor id="22" name="杨林" initials="杨" lastIdx="3" clrIdx="0"/>
  <p:cmAuthor id="23" name="赵维兴" initials="赵" lastIdx="1" clrIdx="21"/>
  <p:cmAuthor id="24" name="LUODI" initials="L" lastIdx="23" clrIdx="22"/>
  <p:cmAuthor id="27" name="梅超宇" initials="梅" lastIdx="3" clrIdx="26"/>
  <p:cmAuthor id="32" name="王凯10177225" initials="王凯10177225" lastIdx="2" clrIdx="31"/>
  <p:cmAuthor id="33" name="MP" initials="M" lastIdx="1" clrIdx="32"/>
  <p:cmAuthor id="76" name="yanqi li" initials="yl" lastIdx="24" clrIdx="2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8E4"/>
    <a:srgbClr val="FFFFFF"/>
    <a:srgbClr val="89B965"/>
    <a:srgbClr val="97C377"/>
    <a:srgbClr val="82A6F7"/>
    <a:srgbClr val="BBD9EE"/>
    <a:srgbClr val="D4E6F3"/>
    <a:srgbClr val="FEFEFE"/>
    <a:srgbClr val="70AD47"/>
    <a:srgbClr val="94C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3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388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5875">
              <a:solidFill>
                <a:schemeClr val="bg1"/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  <a:sp3d contourW="15875"/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1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  <a:sp3d contourW="15875"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/>
                </a:solidFill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  <a:sp3d contourW="19050"/>
            </c:spPr>
          </c:dPt>
          <c:dPt>
            <c:idx val="3"/>
            <c:bubble3D val="0"/>
            <c:spPr>
              <a:solidFill>
                <a:schemeClr val="accent4"/>
              </a:solidFill>
              <a:ln w="15875">
                <a:solidFill>
                  <a:schemeClr val="bg1"/>
                </a:solidFill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  <a:sp3d contourW="15875"/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schemeClr val="accent1">
                            <a:lumMod val="50000"/>
                            <a:alpha val="70000"/>
                          </a:scheme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schemeClr val="accent2">
                            <a:lumMod val="50000"/>
                            <a:alpha val="70000"/>
                          </a:scheme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schemeClr val="accent3">
                            <a:lumMod val="50000"/>
                            <a:alpha val="70000"/>
                          </a:scheme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schemeClr val="accent4">
                            <a:lumMod val="50000"/>
                            <a:alpha val="70000"/>
                          </a:scheme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32d11f7-a27a-487b-9235-223f73fab4e6}"/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根据客户需求度情况重点介绍他需要的功能，其他可带过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1.采用一主多分基地的模式，主机部署在科创港，分基地部署对应终端设备和基地信息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2.终端采用落地台式显示设备，类似于银行大堂自助终端设备，配备服务专员指导操作。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3.实时显示基地各楼层运行情况的视频信息，主中心设备可切换查看各基地信息。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4.各分基地可以通过终端设备与主基地的客服中心进行通信。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5.各分基地导览图建设，室内和室外，360全景模式。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红外人员计数器</a:t>
            </a:r>
            <a:endParaRPr lang="zh-CN" altLang="en-US"/>
          </a:p>
          <a:p>
            <a:r>
              <a:rPr lang="zh-CN" altLang="en-US"/>
              <a:t>1、场景一:本项目小型会议室较多，对会议中心的小型会议室进行人流量的监测、人数统计，并可在会议室管理系统进行查看，从而帮助运营方更好的了解每个会议室的使用情况2、场景二，通过红外人员计数器可联动房间内的照明等系统,与智能照明系统联动，人员进入和离开实现自动开关灯。3、场景三:紧急情况下，确认管控空间内的人员滞留情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根据客户需求度情况重点介绍他需要的功能，其他可带过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/>
          <p:cNvSpPr/>
          <p:nvPr userDrawn="1">
            <p:custDataLst>
              <p:tags r:id="rId2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10" name="Rectangle 28"/>
          <p:cNvSpPr/>
          <p:nvPr userDrawn="1"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18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tags" Target="../tags/tag19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4" Type="http://schemas.openxmlformats.org/officeDocument/2006/relationships/notesSlide" Target="../notesSlides/notesSlide10.xml"/><Relationship Id="rId63" Type="http://schemas.openxmlformats.org/officeDocument/2006/relationships/slideLayout" Target="../slideLayouts/slideLayout1.xml"/><Relationship Id="rId62" Type="http://schemas.openxmlformats.org/officeDocument/2006/relationships/tags" Target="../tags/tag260.xml"/><Relationship Id="rId61" Type="http://schemas.openxmlformats.org/officeDocument/2006/relationships/tags" Target="../tags/tag259.xml"/><Relationship Id="rId60" Type="http://schemas.openxmlformats.org/officeDocument/2006/relationships/tags" Target="../tags/tag258.xml"/><Relationship Id="rId6" Type="http://schemas.openxmlformats.org/officeDocument/2006/relationships/tags" Target="../tags/tag204.xml"/><Relationship Id="rId59" Type="http://schemas.openxmlformats.org/officeDocument/2006/relationships/tags" Target="../tags/tag257.xml"/><Relationship Id="rId58" Type="http://schemas.openxmlformats.org/officeDocument/2006/relationships/tags" Target="../tags/tag256.xml"/><Relationship Id="rId57" Type="http://schemas.openxmlformats.org/officeDocument/2006/relationships/tags" Target="../tags/tag255.xml"/><Relationship Id="rId56" Type="http://schemas.openxmlformats.org/officeDocument/2006/relationships/tags" Target="../tags/tag254.xml"/><Relationship Id="rId55" Type="http://schemas.openxmlformats.org/officeDocument/2006/relationships/tags" Target="../tags/tag253.xml"/><Relationship Id="rId54" Type="http://schemas.openxmlformats.org/officeDocument/2006/relationships/tags" Target="../tags/tag252.xml"/><Relationship Id="rId53" Type="http://schemas.openxmlformats.org/officeDocument/2006/relationships/tags" Target="../tags/tag251.xml"/><Relationship Id="rId52" Type="http://schemas.openxmlformats.org/officeDocument/2006/relationships/tags" Target="../tags/tag250.xml"/><Relationship Id="rId51" Type="http://schemas.openxmlformats.org/officeDocument/2006/relationships/tags" Target="../tags/tag249.xml"/><Relationship Id="rId50" Type="http://schemas.openxmlformats.org/officeDocument/2006/relationships/tags" Target="../tags/tag248.xml"/><Relationship Id="rId5" Type="http://schemas.openxmlformats.org/officeDocument/2006/relationships/tags" Target="../tags/tag203.xml"/><Relationship Id="rId49" Type="http://schemas.openxmlformats.org/officeDocument/2006/relationships/tags" Target="../tags/tag247.xml"/><Relationship Id="rId48" Type="http://schemas.openxmlformats.org/officeDocument/2006/relationships/tags" Target="../tags/tag246.xml"/><Relationship Id="rId47" Type="http://schemas.openxmlformats.org/officeDocument/2006/relationships/tags" Target="../tags/tag245.xml"/><Relationship Id="rId46" Type="http://schemas.openxmlformats.org/officeDocument/2006/relationships/tags" Target="../tags/tag244.xml"/><Relationship Id="rId45" Type="http://schemas.openxmlformats.org/officeDocument/2006/relationships/tags" Target="../tags/tag243.xml"/><Relationship Id="rId44" Type="http://schemas.openxmlformats.org/officeDocument/2006/relationships/tags" Target="../tags/tag242.xml"/><Relationship Id="rId43" Type="http://schemas.openxmlformats.org/officeDocument/2006/relationships/tags" Target="../tags/tag241.xml"/><Relationship Id="rId42" Type="http://schemas.openxmlformats.org/officeDocument/2006/relationships/tags" Target="../tags/tag240.xml"/><Relationship Id="rId41" Type="http://schemas.openxmlformats.org/officeDocument/2006/relationships/tags" Target="../tags/tag239.xml"/><Relationship Id="rId40" Type="http://schemas.openxmlformats.org/officeDocument/2006/relationships/tags" Target="../tags/tag238.xml"/><Relationship Id="rId4" Type="http://schemas.openxmlformats.org/officeDocument/2006/relationships/tags" Target="../tags/tag202.xml"/><Relationship Id="rId39" Type="http://schemas.openxmlformats.org/officeDocument/2006/relationships/tags" Target="../tags/tag237.xml"/><Relationship Id="rId38" Type="http://schemas.openxmlformats.org/officeDocument/2006/relationships/tags" Target="../tags/tag236.xml"/><Relationship Id="rId37" Type="http://schemas.openxmlformats.org/officeDocument/2006/relationships/tags" Target="../tags/tag235.xml"/><Relationship Id="rId36" Type="http://schemas.openxmlformats.org/officeDocument/2006/relationships/tags" Target="../tags/tag234.xml"/><Relationship Id="rId35" Type="http://schemas.openxmlformats.org/officeDocument/2006/relationships/tags" Target="../tags/tag233.xml"/><Relationship Id="rId34" Type="http://schemas.openxmlformats.org/officeDocument/2006/relationships/tags" Target="../tags/tag232.xml"/><Relationship Id="rId33" Type="http://schemas.openxmlformats.org/officeDocument/2006/relationships/tags" Target="../tags/tag231.xml"/><Relationship Id="rId32" Type="http://schemas.openxmlformats.org/officeDocument/2006/relationships/tags" Target="../tags/tag230.xml"/><Relationship Id="rId31" Type="http://schemas.openxmlformats.org/officeDocument/2006/relationships/tags" Target="../tags/tag229.xml"/><Relationship Id="rId30" Type="http://schemas.openxmlformats.org/officeDocument/2006/relationships/tags" Target="../tags/tag228.xml"/><Relationship Id="rId3" Type="http://schemas.openxmlformats.org/officeDocument/2006/relationships/tags" Target="../tags/tag201.xml"/><Relationship Id="rId29" Type="http://schemas.openxmlformats.org/officeDocument/2006/relationships/tags" Target="../tags/tag227.xml"/><Relationship Id="rId28" Type="http://schemas.openxmlformats.org/officeDocument/2006/relationships/tags" Target="../tags/tag226.xml"/><Relationship Id="rId27" Type="http://schemas.openxmlformats.org/officeDocument/2006/relationships/tags" Target="../tags/tag225.xml"/><Relationship Id="rId26" Type="http://schemas.openxmlformats.org/officeDocument/2006/relationships/tags" Target="../tags/tag224.xml"/><Relationship Id="rId25" Type="http://schemas.openxmlformats.org/officeDocument/2006/relationships/tags" Target="../tags/tag223.xml"/><Relationship Id="rId24" Type="http://schemas.openxmlformats.org/officeDocument/2006/relationships/tags" Target="../tags/tag222.xml"/><Relationship Id="rId23" Type="http://schemas.openxmlformats.org/officeDocument/2006/relationships/tags" Target="../tags/tag221.xml"/><Relationship Id="rId22" Type="http://schemas.openxmlformats.org/officeDocument/2006/relationships/tags" Target="../tags/tag220.xml"/><Relationship Id="rId21" Type="http://schemas.openxmlformats.org/officeDocument/2006/relationships/tags" Target="../tags/tag219.xml"/><Relationship Id="rId20" Type="http://schemas.openxmlformats.org/officeDocument/2006/relationships/tags" Target="../tags/tag218.xml"/><Relationship Id="rId2" Type="http://schemas.openxmlformats.org/officeDocument/2006/relationships/tags" Target="../tags/tag200.xml"/><Relationship Id="rId19" Type="http://schemas.openxmlformats.org/officeDocument/2006/relationships/tags" Target="../tags/tag217.xml"/><Relationship Id="rId18" Type="http://schemas.openxmlformats.org/officeDocument/2006/relationships/tags" Target="../tags/tag216.xml"/><Relationship Id="rId17" Type="http://schemas.openxmlformats.org/officeDocument/2006/relationships/tags" Target="../tags/tag215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tags" Target="../tags/tag19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6.xml"/><Relationship Id="rId7" Type="http://schemas.openxmlformats.org/officeDocument/2006/relationships/image" Target="../media/image47.png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image" Target="../media/image46.png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26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tags" Target="../tags/tag27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9" Type="http://schemas.openxmlformats.org/officeDocument/2006/relationships/notesSlide" Target="../notesSlides/notesSlide12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275.xml"/><Relationship Id="rId16" Type="http://schemas.openxmlformats.org/officeDocument/2006/relationships/image" Target="../media/image69.png"/><Relationship Id="rId15" Type="http://schemas.openxmlformats.org/officeDocument/2006/relationships/image" Target="../media/image68.png"/><Relationship Id="rId14" Type="http://schemas.openxmlformats.org/officeDocument/2006/relationships/image" Target="../media/image67.png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image" Target="../media/image66.png"/><Relationship Id="rId1" Type="http://schemas.openxmlformats.org/officeDocument/2006/relationships/tags" Target="../tags/tag26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80.xml"/><Relationship Id="rId6" Type="http://schemas.openxmlformats.org/officeDocument/2006/relationships/image" Target="../media/image71.png"/><Relationship Id="rId5" Type="http://schemas.openxmlformats.org/officeDocument/2006/relationships/tags" Target="../tags/tag279.xml"/><Relationship Id="rId4" Type="http://schemas.openxmlformats.org/officeDocument/2006/relationships/image" Target="../media/image70.png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tags" Target="../tags/tag27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28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image" Target="../media/image78.png"/><Relationship Id="rId7" Type="http://schemas.openxmlformats.org/officeDocument/2006/relationships/tags" Target="../tags/tag289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0" Type="http://schemas.openxmlformats.org/officeDocument/2006/relationships/notesSlide" Target="../notesSlides/notesSlide15.xml"/><Relationship Id="rId2" Type="http://schemas.openxmlformats.org/officeDocument/2006/relationships/tags" Target="../tags/tag28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96.xml"/><Relationship Id="rId17" Type="http://schemas.openxmlformats.org/officeDocument/2006/relationships/tags" Target="../tags/tag295.xml"/><Relationship Id="rId16" Type="http://schemas.openxmlformats.org/officeDocument/2006/relationships/image" Target="../media/image81.png"/><Relationship Id="rId15" Type="http://schemas.openxmlformats.org/officeDocument/2006/relationships/tags" Target="../tags/tag294.xml"/><Relationship Id="rId14" Type="http://schemas.openxmlformats.org/officeDocument/2006/relationships/tags" Target="../tags/tag293.xml"/><Relationship Id="rId13" Type="http://schemas.openxmlformats.org/officeDocument/2006/relationships/image" Target="../media/image80.png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image" Target="../media/image79.png"/><Relationship Id="rId1" Type="http://schemas.openxmlformats.org/officeDocument/2006/relationships/tags" Target="../tags/tag28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tags" Target="../tags/tag301.xml"/><Relationship Id="rId7" Type="http://schemas.openxmlformats.org/officeDocument/2006/relationships/image" Target="../media/image71.png"/><Relationship Id="rId6" Type="http://schemas.openxmlformats.org/officeDocument/2006/relationships/tags" Target="../tags/tag300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6.png"/><Relationship Id="rId11" Type="http://schemas.openxmlformats.org/officeDocument/2006/relationships/image" Target="../media/image85.png"/><Relationship Id="rId10" Type="http://schemas.openxmlformats.org/officeDocument/2006/relationships/tags" Target="../tags/tag302.xml"/><Relationship Id="rId1" Type="http://schemas.openxmlformats.org/officeDocument/2006/relationships/tags" Target="../tags/tag29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5.png"/><Relationship Id="rId7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3.jpeg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3" Type="http://schemas.openxmlformats.org/officeDocument/2006/relationships/notesSlide" Target="../notesSlides/notesSlide17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94.png"/><Relationship Id="rId20" Type="http://schemas.openxmlformats.org/officeDocument/2006/relationships/image" Target="../media/image93.png"/><Relationship Id="rId2" Type="http://schemas.openxmlformats.org/officeDocument/2006/relationships/tags" Target="../tags/tag304.xml"/><Relationship Id="rId19" Type="http://schemas.openxmlformats.org/officeDocument/2006/relationships/tags" Target="../tags/tag315.xml"/><Relationship Id="rId18" Type="http://schemas.openxmlformats.org/officeDocument/2006/relationships/image" Target="../media/image92.png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" Type="http://schemas.openxmlformats.org/officeDocument/2006/relationships/tags" Target="../tags/tag311.xml"/><Relationship Id="rId13" Type="http://schemas.openxmlformats.org/officeDocument/2006/relationships/tags" Target="../tags/tag310.xml"/><Relationship Id="rId12" Type="http://schemas.openxmlformats.org/officeDocument/2006/relationships/tags" Target="../tags/tag309.xml"/><Relationship Id="rId11" Type="http://schemas.openxmlformats.org/officeDocument/2006/relationships/tags" Target="../tags/tag308.xml"/><Relationship Id="rId10" Type="http://schemas.openxmlformats.org/officeDocument/2006/relationships/tags" Target="../tags/tag307.xml"/><Relationship Id="rId1" Type="http://schemas.openxmlformats.org/officeDocument/2006/relationships/tags" Target="../tags/tag30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image" Target="../media/image96.png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image" Target="../media/image95.png"/><Relationship Id="rId4" Type="http://schemas.openxmlformats.org/officeDocument/2006/relationships/tags" Target="../tags/tag319.xml"/><Relationship Id="rId35" Type="http://schemas.openxmlformats.org/officeDocument/2006/relationships/notesSlide" Target="../notesSlides/notesSlide1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346.xml"/><Relationship Id="rId32" Type="http://schemas.openxmlformats.org/officeDocument/2006/relationships/tags" Target="../tags/tag345.xml"/><Relationship Id="rId31" Type="http://schemas.openxmlformats.org/officeDocument/2006/relationships/tags" Target="../tags/tag344.xml"/><Relationship Id="rId30" Type="http://schemas.openxmlformats.org/officeDocument/2006/relationships/tags" Target="../tags/tag343.xml"/><Relationship Id="rId3" Type="http://schemas.openxmlformats.org/officeDocument/2006/relationships/tags" Target="../tags/tag318.xml"/><Relationship Id="rId29" Type="http://schemas.openxmlformats.org/officeDocument/2006/relationships/tags" Target="../tags/tag342.xml"/><Relationship Id="rId28" Type="http://schemas.openxmlformats.org/officeDocument/2006/relationships/tags" Target="../tags/tag341.xml"/><Relationship Id="rId27" Type="http://schemas.openxmlformats.org/officeDocument/2006/relationships/tags" Target="../tags/tag340.xml"/><Relationship Id="rId26" Type="http://schemas.openxmlformats.org/officeDocument/2006/relationships/tags" Target="../tags/tag339.xml"/><Relationship Id="rId25" Type="http://schemas.openxmlformats.org/officeDocument/2006/relationships/tags" Target="../tags/tag338.xml"/><Relationship Id="rId24" Type="http://schemas.openxmlformats.org/officeDocument/2006/relationships/tags" Target="../tags/tag337.xml"/><Relationship Id="rId23" Type="http://schemas.openxmlformats.org/officeDocument/2006/relationships/tags" Target="../tags/tag336.xml"/><Relationship Id="rId22" Type="http://schemas.openxmlformats.org/officeDocument/2006/relationships/tags" Target="../tags/tag335.xml"/><Relationship Id="rId21" Type="http://schemas.openxmlformats.org/officeDocument/2006/relationships/tags" Target="../tags/tag334.xml"/><Relationship Id="rId20" Type="http://schemas.openxmlformats.org/officeDocument/2006/relationships/tags" Target="../tags/tag333.xml"/><Relationship Id="rId2" Type="http://schemas.openxmlformats.org/officeDocument/2006/relationships/tags" Target="../tags/tag317.xml"/><Relationship Id="rId19" Type="http://schemas.openxmlformats.org/officeDocument/2006/relationships/tags" Target="../tags/tag332.xml"/><Relationship Id="rId18" Type="http://schemas.openxmlformats.org/officeDocument/2006/relationships/tags" Target="../tags/tag331.xml"/><Relationship Id="rId17" Type="http://schemas.openxmlformats.org/officeDocument/2006/relationships/tags" Target="../tags/tag330.xml"/><Relationship Id="rId16" Type="http://schemas.openxmlformats.org/officeDocument/2006/relationships/tags" Target="../tags/tag329.xml"/><Relationship Id="rId15" Type="http://schemas.openxmlformats.org/officeDocument/2006/relationships/tags" Target="../tags/tag328.xml"/><Relationship Id="rId14" Type="http://schemas.openxmlformats.org/officeDocument/2006/relationships/tags" Target="../tags/tag327.xml"/><Relationship Id="rId13" Type="http://schemas.openxmlformats.org/officeDocument/2006/relationships/tags" Target="../tags/tag326.xml"/><Relationship Id="rId12" Type="http://schemas.openxmlformats.org/officeDocument/2006/relationships/tags" Target="../tags/tag325.xml"/><Relationship Id="rId11" Type="http://schemas.openxmlformats.org/officeDocument/2006/relationships/tags" Target="../tags/tag324.xml"/><Relationship Id="rId10" Type="http://schemas.openxmlformats.org/officeDocument/2006/relationships/tags" Target="../tags/tag323.xml"/><Relationship Id="rId1" Type="http://schemas.openxmlformats.org/officeDocument/2006/relationships/tags" Target="../tags/tag31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jpeg"/><Relationship Id="rId7" Type="http://schemas.openxmlformats.org/officeDocument/2006/relationships/image" Target="../media/image100.png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97.jpeg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7" Type="http://schemas.openxmlformats.org/officeDocument/2006/relationships/notesSlide" Target="../notesSlides/notesSlide19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08.png"/><Relationship Id="rId14" Type="http://schemas.openxmlformats.org/officeDocument/2006/relationships/image" Target="../media/image107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" Type="http://schemas.openxmlformats.org/officeDocument/2006/relationships/tags" Target="../tags/tag34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35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5.png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8" Type="http://schemas.openxmlformats.org/officeDocument/2006/relationships/image" Target="../media/image118.png"/><Relationship Id="rId7" Type="http://schemas.openxmlformats.org/officeDocument/2006/relationships/image" Target="../media/image117.png"/><Relationship Id="rId6" Type="http://schemas.openxmlformats.org/officeDocument/2006/relationships/image" Target="../media/image108.png"/><Relationship Id="rId5" Type="http://schemas.openxmlformats.org/officeDocument/2006/relationships/image" Target="../media/image116.png"/><Relationship Id="rId4" Type="http://schemas.openxmlformats.org/officeDocument/2006/relationships/tags" Target="../tags/tag361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2" Type="http://schemas.openxmlformats.org/officeDocument/2006/relationships/notesSlide" Target="../notesSlides/notesSlide2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20.png"/><Relationship Id="rId1" Type="http://schemas.openxmlformats.org/officeDocument/2006/relationships/tags" Target="../tags/tag35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image" Target="../media/image5.png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image" Target="../media/image3.jpeg"/><Relationship Id="rId2" Type="http://schemas.openxmlformats.org/officeDocument/2006/relationships/tags" Target="../tags/tag366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4.png"/><Relationship Id="rId14" Type="http://schemas.openxmlformats.org/officeDocument/2006/relationships/tags" Target="../tags/tag376.xml"/><Relationship Id="rId13" Type="http://schemas.openxmlformats.org/officeDocument/2006/relationships/tags" Target="../tags/tag375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tags" Target="../tags/tag381.xml"/></Relationships>
</file>

<file path=ppt/slides/_rels/slide3.xml.rels><?xml version="1.0" encoding="UTF-8" standalone="yes"?>
<Relationships xmlns="http://schemas.openxmlformats.org/package/2006/relationships"><Relationship Id="rId99" Type="http://schemas.openxmlformats.org/officeDocument/2006/relationships/tags" Target="../tags/tag102.xml"/><Relationship Id="rId98" Type="http://schemas.openxmlformats.org/officeDocument/2006/relationships/tags" Target="../tags/tag101.xml"/><Relationship Id="rId97" Type="http://schemas.openxmlformats.org/officeDocument/2006/relationships/image" Target="../media/image14.svg"/><Relationship Id="rId96" Type="http://schemas.openxmlformats.org/officeDocument/2006/relationships/image" Target="../media/image13.png"/><Relationship Id="rId95" Type="http://schemas.openxmlformats.org/officeDocument/2006/relationships/tags" Target="../tags/tag100.xml"/><Relationship Id="rId94" Type="http://schemas.openxmlformats.org/officeDocument/2006/relationships/image" Target="../media/image12.svg"/><Relationship Id="rId93" Type="http://schemas.openxmlformats.org/officeDocument/2006/relationships/image" Target="../media/image11.png"/><Relationship Id="rId92" Type="http://schemas.openxmlformats.org/officeDocument/2006/relationships/tags" Target="../tags/tag99.xml"/><Relationship Id="rId91" Type="http://schemas.openxmlformats.org/officeDocument/2006/relationships/image" Target="../media/image10.svg"/><Relationship Id="rId90" Type="http://schemas.openxmlformats.org/officeDocument/2006/relationships/image" Target="../media/image9.png"/><Relationship Id="rId9" Type="http://schemas.openxmlformats.org/officeDocument/2006/relationships/tags" Target="../tags/tag21.xml"/><Relationship Id="rId89" Type="http://schemas.openxmlformats.org/officeDocument/2006/relationships/tags" Target="../tags/tag98.xml"/><Relationship Id="rId88" Type="http://schemas.openxmlformats.org/officeDocument/2006/relationships/image" Target="../media/image8.svg"/><Relationship Id="rId87" Type="http://schemas.openxmlformats.org/officeDocument/2006/relationships/image" Target="../media/image7.png"/><Relationship Id="rId86" Type="http://schemas.openxmlformats.org/officeDocument/2006/relationships/tags" Target="../tags/tag97.xml"/><Relationship Id="rId85" Type="http://schemas.openxmlformats.org/officeDocument/2006/relationships/tags" Target="../tags/tag96.xml"/><Relationship Id="rId84" Type="http://schemas.openxmlformats.org/officeDocument/2006/relationships/tags" Target="../tags/tag95.xml"/><Relationship Id="rId83" Type="http://schemas.openxmlformats.org/officeDocument/2006/relationships/tags" Target="../tags/tag94.xml"/><Relationship Id="rId82" Type="http://schemas.openxmlformats.org/officeDocument/2006/relationships/image" Target="../media/image6.png"/><Relationship Id="rId81" Type="http://schemas.openxmlformats.org/officeDocument/2006/relationships/tags" Target="../tags/tag93.xml"/><Relationship Id="rId80" Type="http://schemas.openxmlformats.org/officeDocument/2006/relationships/tags" Target="../tags/tag92.xml"/><Relationship Id="rId8" Type="http://schemas.openxmlformats.org/officeDocument/2006/relationships/tags" Target="../tags/tag20.xml"/><Relationship Id="rId79" Type="http://schemas.openxmlformats.org/officeDocument/2006/relationships/tags" Target="../tags/tag91.xml"/><Relationship Id="rId78" Type="http://schemas.openxmlformats.org/officeDocument/2006/relationships/tags" Target="../tags/tag90.xml"/><Relationship Id="rId77" Type="http://schemas.openxmlformats.org/officeDocument/2006/relationships/tags" Target="../tags/tag89.xml"/><Relationship Id="rId76" Type="http://schemas.openxmlformats.org/officeDocument/2006/relationships/tags" Target="../tags/tag88.xml"/><Relationship Id="rId75" Type="http://schemas.openxmlformats.org/officeDocument/2006/relationships/tags" Target="../tags/tag87.xml"/><Relationship Id="rId74" Type="http://schemas.openxmlformats.org/officeDocument/2006/relationships/tags" Target="../tags/tag86.xml"/><Relationship Id="rId73" Type="http://schemas.openxmlformats.org/officeDocument/2006/relationships/tags" Target="../tags/tag85.xml"/><Relationship Id="rId72" Type="http://schemas.openxmlformats.org/officeDocument/2006/relationships/tags" Target="../tags/tag84.xml"/><Relationship Id="rId71" Type="http://schemas.openxmlformats.org/officeDocument/2006/relationships/tags" Target="../tags/tag83.xml"/><Relationship Id="rId70" Type="http://schemas.openxmlformats.org/officeDocument/2006/relationships/tags" Target="../tags/tag82.xml"/><Relationship Id="rId7" Type="http://schemas.openxmlformats.org/officeDocument/2006/relationships/tags" Target="../tags/tag19.xml"/><Relationship Id="rId69" Type="http://schemas.openxmlformats.org/officeDocument/2006/relationships/tags" Target="../tags/tag81.xml"/><Relationship Id="rId68" Type="http://schemas.openxmlformats.org/officeDocument/2006/relationships/tags" Target="../tags/tag80.xml"/><Relationship Id="rId67" Type="http://schemas.openxmlformats.org/officeDocument/2006/relationships/tags" Target="../tags/tag79.xml"/><Relationship Id="rId66" Type="http://schemas.openxmlformats.org/officeDocument/2006/relationships/tags" Target="../tags/tag78.xml"/><Relationship Id="rId65" Type="http://schemas.openxmlformats.org/officeDocument/2006/relationships/tags" Target="../tags/tag77.xml"/><Relationship Id="rId64" Type="http://schemas.openxmlformats.org/officeDocument/2006/relationships/tags" Target="../tags/tag76.xml"/><Relationship Id="rId63" Type="http://schemas.openxmlformats.org/officeDocument/2006/relationships/tags" Target="../tags/tag75.xml"/><Relationship Id="rId62" Type="http://schemas.openxmlformats.org/officeDocument/2006/relationships/tags" Target="../tags/tag74.xml"/><Relationship Id="rId61" Type="http://schemas.openxmlformats.org/officeDocument/2006/relationships/tags" Target="../tags/tag73.xml"/><Relationship Id="rId60" Type="http://schemas.openxmlformats.org/officeDocument/2006/relationships/tags" Target="../tags/tag72.xml"/><Relationship Id="rId6" Type="http://schemas.openxmlformats.org/officeDocument/2006/relationships/tags" Target="../tags/tag18.xml"/><Relationship Id="rId59" Type="http://schemas.openxmlformats.org/officeDocument/2006/relationships/tags" Target="../tags/tag71.xml"/><Relationship Id="rId58" Type="http://schemas.openxmlformats.org/officeDocument/2006/relationships/tags" Target="../tags/tag70.xml"/><Relationship Id="rId57" Type="http://schemas.openxmlformats.org/officeDocument/2006/relationships/tags" Target="../tags/tag69.xml"/><Relationship Id="rId56" Type="http://schemas.openxmlformats.org/officeDocument/2006/relationships/tags" Target="../tags/tag68.xml"/><Relationship Id="rId55" Type="http://schemas.openxmlformats.org/officeDocument/2006/relationships/tags" Target="../tags/tag67.xml"/><Relationship Id="rId54" Type="http://schemas.openxmlformats.org/officeDocument/2006/relationships/tags" Target="../tags/tag66.xml"/><Relationship Id="rId53" Type="http://schemas.openxmlformats.org/officeDocument/2006/relationships/tags" Target="../tags/tag65.xml"/><Relationship Id="rId52" Type="http://schemas.openxmlformats.org/officeDocument/2006/relationships/tags" Target="../tags/tag64.xml"/><Relationship Id="rId51" Type="http://schemas.openxmlformats.org/officeDocument/2006/relationships/tags" Target="../tags/tag63.xml"/><Relationship Id="rId50" Type="http://schemas.openxmlformats.org/officeDocument/2006/relationships/tags" Target="../tags/tag62.xml"/><Relationship Id="rId5" Type="http://schemas.openxmlformats.org/officeDocument/2006/relationships/tags" Target="../tags/tag17.xml"/><Relationship Id="rId49" Type="http://schemas.openxmlformats.org/officeDocument/2006/relationships/tags" Target="../tags/tag61.xml"/><Relationship Id="rId48" Type="http://schemas.openxmlformats.org/officeDocument/2006/relationships/tags" Target="../tags/tag60.xml"/><Relationship Id="rId47" Type="http://schemas.openxmlformats.org/officeDocument/2006/relationships/tags" Target="../tags/tag59.xml"/><Relationship Id="rId46" Type="http://schemas.openxmlformats.org/officeDocument/2006/relationships/tags" Target="../tags/tag58.xml"/><Relationship Id="rId45" Type="http://schemas.openxmlformats.org/officeDocument/2006/relationships/tags" Target="../tags/tag57.xml"/><Relationship Id="rId44" Type="http://schemas.openxmlformats.org/officeDocument/2006/relationships/tags" Target="../tags/tag56.xml"/><Relationship Id="rId43" Type="http://schemas.openxmlformats.org/officeDocument/2006/relationships/tags" Target="../tags/tag55.xml"/><Relationship Id="rId42" Type="http://schemas.openxmlformats.org/officeDocument/2006/relationships/tags" Target="../tags/tag54.xml"/><Relationship Id="rId41" Type="http://schemas.openxmlformats.org/officeDocument/2006/relationships/tags" Target="../tags/tag53.xml"/><Relationship Id="rId40" Type="http://schemas.openxmlformats.org/officeDocument/2006/relationships/tags" Target="../tags/tag52.xml"/><Relationship Id="rId4" Type="http://schemas.openxmlformats.org/officeDocument/2006/relationships/tags" Target="../tags/tag16.xml"/><Relationship Id="rId39" Type="http://schemas.openxmlformats.org/officeDocument/2006/relationships/tags" Target="../tags/tag51.xml"/><Relationship Id="rId38" Type="http://schemas.openxmlformats.org/officeDocument/2006/relationships/tags" Target="../tags/tag50.xml"/><Relationship Id="rId37" Type="http://schemas.openxmlformats.org/officeDocument/2006/relationships/tags" Target="../tags/tag49.xml"/><Relationship Id="rId36" Type="http://schemas.openxmlformats.org/officeDocument/2006/relationships/tags" Target="../tags/tag48.xml"/><Relationship Id="rId35" Type="http://schemas.openxmlformats.org/officeDocument/2006/relationships/tags" Target="../tags/tag47.xml"/><Relationship Id="rId34" Type="http://schemas.openxmlformats.org/officeDocument/2006/relationships/tags" Target="../tags/tag46.xml"/><Relationship Id="rId33" Type="http://schemas.openxmlformats.org/officeDocument/2006/relationships/tags" Target="../tags/tag45.xml"/><Relationship Id="rId32" Type="http://schemas.openxmlformats.org/officeDocument/2006/relationships/tags" Target="../tags/tag44.xml"/><Relationship Id="rId31" Type="http://schemas.openxmlformats.org/officeDocument/2006/relationships/tags" Target="../tags/tag43.xml"/><Relationship Id="rId30" Type="http://schemas.openxmlformats.org/officeDocument/2006/relationships/tags" Target="../tags/tag42.xml"/><Relationship Id="rId3" Type="http://schemas.openxmlformats.org/officeDocument/2006/relationships/tags" Target="../tags/tag15.xml"/><Relationship Id="rId29" Type="http://schemas.openxmlformats.org/officeDocument/2006/relationships/tags" Target="../tags/tag41.xml"/><Relationship Id="rId28" Type="http://schemas.openxmlformats.org/officeDocument/2006/relationships/tags" Target="../tags/tag40.xml"/><Relationship Id="rId27" Type="http://schemas.openxmlformats.org/officeDocument/2006/relationships/tags" Target="../tags/tag39.xml"/><Relationship Id="rId26" Type="http://schemas.openxmlformats.org/officeDocument/2006/relationships/tags" Target="../tags/tag38.xml"/><Relationship Id="rId25" Type="http://schemas.openxmlformats.org/officeDocument/2006/relationships/tags" Target="../tags/tag37.xml"/><Relationship Id="rId24" Type="http://schemas.openxmlformats.org/officeDocument/2006/relationships/tags" Target="../tags/tag36.xml"/><Relationship Id="rId23" Type="http://schemas.openxmlformats.org/officeDocument/2006/relationships/tags" Target="../tags/tag35.xml"/><Relationship Id="rId22" Type="http://schemas.openxmlformats.org/officeDocument/2006/relationships/tags" Target="../tags/tag34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0" Type="http://schemas.openxmlformats.org/officeDocument/2006/relationships/notesSlide" Target="../notesSlides/notesSlide2.xml"/><Relationship Id="rId15" Type="http://schemas.openxmlformats.org/officeDocument/2006/relationships/tags" Target="../tags/tag27.xml"/><Relationship Id="rId149" Type="http://schemas.openxmlformats.org/officeDocument/2006/relationships/slideLayout" Target="../slideLayouts/slideLayout3.xml"/><Relationship Id="rId148" Type="http://schemas.openxmlformats.org/officeDocument/2006/relationships/image" Target="../media/image43.png"/><Relationship Id="rId147" Type="http://schemas.openxmlformats.org/officeDocument/2006/relationships/tags" Target="../tags/tag122.xml"/><Relationship Id="rId146" Type="http://schemas.openxmlformats.org/officeDocument/2006/relationships/tags" Target="../tags/tag121.xml"/><Relationship Id="rId145" Type="http://schemas.openxmlformats.org/officeDocument/2006/relationships/image" Target="../media/image42.png"/><Relationship Id="rId144" Type="http://schemas.openxmlformats.org/officeDocument/2006/relationships/tags" Target="../tags/tag120.xml"/><Relationship Id="rId143" Type="http://schemas.openxmlformats.org/officeDocument/2006/relationships/image" Target="../media/image41.png"/><Relationship Id="rId142" Type="http://schemas.openxmlformats.org/officeDocument/2006/relationships/tags" Target="../tags/tag119.xml"/><Relationship Id="rId141" Type="http://schemas.openxmlformats.org/officeDocument/2006/relationships/tags" Target="../tags/tag118.xml"/><Relationship Id="rId140" Type="http://schemas.openxmlformats.org/officeDocument/2006/relationships/tags" Target="../tags/tag117.xml"/><Relationship Id="rId14" Type="http://schemas.openxmlformats.org/officeDocument/2006/relationships/tags" Target="../tags/tag26.xml"/><Relationship Id="rId139" Type="http://schemas.openxmlformats.org/officeDocument/2006/relationships/image" Target="../media/image40.svg"/><Relationship Id="rId138" Type="http://schemas.openxmlformats.org/officeDocument/2006/relationships/image" Target="../media/image39.png"/><Relationship Id="rId137" Type="http://schemas.openxmlformats.org/officeDocument/2006/relationships/tags" Target="../tags/tag116.xml"/><Relationship Id="rId136" Type="http://schemas.openxmlformats.org/officeDocument/2006/relationships/image" Target="../media/image38.svg"/><Relationship Id="rId135" Type="http://schemas.openxmlformats.org/officeDocument/2006/relationships/image" Target="../media/image37.png"/><Relationship Id="rId134" Type="http://schemas.openxmlformats.org/officeDocument/2006/relationships/tags" Target="../tags/tag115.xml"/><Relationship Id="rId133" Type="http://schemas.openxmlformats.org/officeDocument/2006/relationships/image" Target="../media/image36.svg"/><Relationship Id="rId132" Type="http://schemas.openxmlformats.org/officeDocument/2006/relationships/image" Target="../media/image35.png"/><Relationship Id="rId131" Type="http://schemas.openxmlformats.org/officeDocument/2006/relationships/tags" Target="../tags/tag114.xml"/><Relationship Id="rId130" Type="http://schemas.openxmlformats.org/officeDocument/2006/relationships/image" Target="../media/image34.svg"/><Relationship Id="rId13" Type="http://schemas.openxmlformats.org/officeDocument/2006/relationships/tags" Target="../tags/tag25.xml"/><Relationship Id="rId129" Type="http://schemas.openxmlformats.org/officeDocument/2006/relationships/image" Target="../media/image33.png"/><Relationship Id="rId128" Type="http://schemas.openxmlformats.org/officeDocument/2006/relationships/tags" Target="../tags/tag113.xml"/><Relationship Id="rId127" Type="http://schemas.openxmlformats.org/officeDocument/2006/relationships/image" Target="../media/image32.svg"/><Relationship Id="rId126" Type="http://schemas.openxmlformats.org/officeDocument/2006/relationships/image" Target="../media/image31.png"/><Relationship Id="rId125" Type="http://schemas.openxmlformats.org/officeDocument/2006/relationships/tags" Target="../tags/tag112.xml"/><Relationship Id="rId124" Type="http://schemas.openxmlformats.org/officeDocument/2006/relationships/tags" Target="../tags/tag111.xml"/><Relationship Id="rId123" Type="http://schemas.openxmlformats.org/officeDocument/2006/relationships/image" Target="../media/image30.svg"/><Relationship Id="rId122" Type="http://schemas.openxmlformats.org/officeDocument/2006/relationships/image" Target="../media/image29.png"/><Relationship Id="rId121" Type="http://schemas.openxmlformats.org/officeDocument/2006/relationships/tags" Target="../tags/tag110.xml"/><Relationship Id="rId120" Type="http://schemas.openxmlformats.org/officeDocument/2006/relationships/image" Target="../media/image28.svg"/><Relationship Id="rId12" Type="http://schemas.openxmlformats.org/officeDocument/2006/relationships/tags" Target="../tags/tag24.xml"/><Relationship Id="rId119" Type="http://schemas.openxmlformats.org/officeDocument/2006/relationships/image" Target="../media/image27.png"/><Relationship Id="rId118" Type="http://schemas.openxmlformats.org/officeDocument/2006/relationships/tags" Target="../tags/tag109.xml"/><Relationship Id="rId117" Type="http://schemas.openxmlformats.org/officeDocument/2006/relationships/image" Target="../media/image26.svg"/><Relationship Id="rId116" Type="http://schemas.openxmlformats.org/officeDocument/2006/relationships/image" Target="../media/image25.png"/><Relationship Id="rId115" Type="http://schemas.openxmlformats.org/officeDocument/2006/relationships/tags" Target="../tags/tag108.xml"/><Relationship Id="rId114" Type="http://schemas.openxmlformats.org/officeDocument/2006/relationships/image" Target="../media/image24.svg"/><Relationship Id="rId113" Type="http://schemas.openxmlformats.org/officeDocument/2006/relationships/image" Target="../media/image23.png"/><Relationship Id="rId112" Type="http://schemas.openxmlformats.org/officeDocument/2006/relationships/tags" Target="../tags/tag107.xml"/><Relationship Id="rId111" Type="http://schemas.openxmlformats.org/officeDocument/2006/relationships/image" Target="../media/image22.svg"/><Relationship Id="rId110" Type="http://schemas.openxmlformats.org/officeDocument/2006/relationships/image" Target="../media/image21.png"/><Relationship Id="rId11" Type="http://schemas.openxmlformats.org/officeDocument/2006/relationships/tags" Target="../tags/tag23.xml"/><Relationship Id="rId109" Type="http://schemas.openxmlformats.org/officeDocument/2006/relationships/tags" Target="../tags/tag106.xml"/><Relationship Id="rId108" Type="http://schemas.openxmlformats.org/officeDocument/2006/relationships/image" Target="../media/image20.svg"/><Relationship Id="rId107" Type="http://schemas.openxmlformats.org/officeDocument/2006/relationships/image" Target="../media/image19.png"/><Relationship Id="rId106" Type="http://schemas.openxmlformats.org/officeDocument/2006/relationships/tags" Target="../tags/tag105.xml"/><Relationship Id="rId105" Type="http://schemas.openxmlformats.org/officeDocument/2006/relationships/image" Target="../media/image18.svg"/><Relationship Id="rId104" Type="http://schemas.openxmlformats.org/officeDocument/2006/relationships/image" Target="../media/image17.png"/><Relationship Id="rId103" Type="http://schemas.openxmlformats.org/officeDocument/2006/relationships/tags" Target="../tags/tag104.xml"/><Relationship Id="rId102" Type="http://schemas.openxmlformats.org/officeDocument/2006/relationships/tags" Target="../tags/tag103.xml"/><Relationship Id="rId101" Type="http://schemas.openxmlformats.org/officeDocument/2006/relationships/image" Target="../media/image16.svg"/><Relationship Id="rId100" Type="http://schemas.openxmlformats.org/officeDocument/2006/relationships/image" Target="../media/image15.png"/><Relationship Id="rId10" Type="http://schemas.openxmlformats.org/officeDocument/2006/relationships/tags" Target="../tags/tag22.xml"/><Relationship Id="rId1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image" Target="../media/image3.jpeg"/><Relationship Id="rId2" Type="http://schemas.openxmlformats.org/officeDocument/2006/relationships/tags" Target="../tags/tag385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image" Target="../media/image44.png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image" Target="../media/image5.png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image" Target="../media/image3.jpeg"/><Relationship Id="rId2" Type="http://schemas.openxmlformats.org/officeDocument/2006/relationships/tags" Target="../tags/tag136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4.png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image" Target="../media/image5.png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image" Target="../media/image3.jpeg"/><Relationship Id="rId2" Type="http://schemas.openxmlformats.org/officeDocument/2006/relationships/tags" Target="../tags/tag151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4.png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../media/image47.png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image" Target="../media/image46.png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image" Target="../media/image48.png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170.xml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tags" Target="../tags/tag184.xml"/><Relationship Id="rId16" Type="http://schemas.openxmlformats.org/officeDocument/2006/relationships/tags" Target="../tags/tag18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10338"/>
          <a:stretch>
            <a:fillRect/>
          </a:stretch>
        </p:blipFill>
        <p:spPr>
          <a:xfrm>
            <a:off x="0" y="0"/>
            <a:ext cx="12214860" cy="688403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6446" y="13335"/>
            <a:ext cx="12198446" cy="6858000"/>
          </a:xfrm>
          <a:prstGeom prst="rect">
            <a:avLst/>
          </a:prstGeom>
          <a:gradFill flip="none" rotWithShape="1">
            <a:gsLst>
              <a:gs pos="0">
                <a:srgbClr val="0058FF">
                  <a:alpha val="6000"/>
                </a:srgbClr>
              </a:gs>
              <a:gs pos="100000">
                <a:srgbClr val="000C54">
                  <a:lumMod val="90000"/>
                  <a:lumOff val="1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rgbClr val="000C54">
              <a:shade val="50000"/>
            </a:srgbClr>
          </a:lnRef>
          <a:fillRef idx="1">
            <a:srgbClr val="000C54"/>
          </a:fillRef>
          <a:effectRef idx="0">
            <a:srgbClr val="000C5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35"/>
          <p:cNvSpPr/>
          <p:nvPr/>
        </p:nvSpPr>
        <p:spPr>
          <a:xfrm>
            <a:off x="9953625" y="0"/>
            <a:ext cx="2247900" cy="2242202"/>
          </a:xfrm>
          <a:custGeom>
            <a:avLst/>
            <a:gdLst>
              <a:gd name="connsiteX0" fmla="*/ 85498 w 2247900"/>
              <a:gd name="connsiteY0" fmla="*/ 0 h 2242202"/>
              <a:gd name="connsiteX1" fmla="*/ 2247900 w 2247900"/>
              <a:gd name="connsiteY1" fmla="*/ 0 h 2242202"/>
              <a:gd name="connsiteX2" fmla="*/ 2247900 w 2247900"/>
              <a:gd name="connsiteY2" fmla="*/ 2143571 h 2242202"/>
              <a:gd name="connsiteX3" fmla="*/ 2188902 w 2247900"/>
              <a:gd name="connsiteY3" fmla="*/ 2165427 h 2242202"/>
              <a:gd name="connsiteX4" fmla="*/ 1687185 w 2247900"/>
              <a:gd name="connsiteY4" fmla="*/ 2242202 h 2242202"/>
              <a:gd name="connsiteX5" fmla="*/ 0 w 2247900"/>
              <a:gd name="connsiteY5" fmla="*/ 534495 h 2242202"/>
              <a:gd name="connsiteX6" fmla="*/ 75852 w 2247900"/>
              <a:gd name="connsiteY6" fmla="*/ 26675 h 224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7900" h="2242202">
                <a:moveTo>
                  <a:pt x="85498" y="0"/>
                </a:moveTo>
                <a:lnTo>
                  <a:pt x="2247900" y="0"/>
                </a:lnTo>
                <a:lnTo>
                  <a:pt x="2247900" y="2143571"/>
                </a:lnTo>
                <a:lnTo>
                  <a:pt x="2188902" y="2165427"/>
                </a:lnTo>
                <a:cubicBezTo>
                  <a:pt x="2030410" y="2215323"/>
                  <a:pt x="1861899" y="2242202"/>
                  <a:pt x="1687185" y="2242202"/>
                </a:cubicBezTo>
                <a:cubicBezTo>
                  <a:pt x="755378" y="2242202"/>
                  <a:pt x="0" y="1477636"/>
                  <a:pt x="0" y="534495"/>
                </a:cubicBezTo>
                <a:cubicBezTo>
                  <a:pt x="0" y="357656"/>
                  <a:pt x="26556" y="187095"/>
                  <a:pt x="75852" y="26675"/>
                </a:cubicBezTo>
                <a:close/>
              </a:path>
            </a:pathLst>
          </a:custGeom>
          <a:gradFill flip="none" rotWithShape="1">
            <a:gsLst>
              <a:gs pos="0">
                <a:srgbClr val="000C54">
                  <a:lumMod val="75000"/>
                  <a:lumOff val="25000"/>
                  <a:alpha val="0"/>
                </a:srgbClr>
              </a:gs>
              <a:gs pos="100000">
                <a:srgbClr val="000C54">
                  <a:lumMod val="90000"/>
                  <a:lumOff val="1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rgbClr val="000C54">
              <a:shade val="50000"/>
            </a:srgbClr>
          </a:lnRef>
          <a:fillRef idx="1">
            <a:srgbClr val="000C54"/>
          </a:fillRef>
          <a:effectRef idx="0">
            <a:srgbClr val="000C54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/>
        </p:nvSpPr>
        <p:spPr>
          <a:xfrm flipH="1">
            <a:off x="604520" y="2031365"/>
            <a:ext cx="114598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湘江科学城科学交流中心</a:t>
            </a:r>
            <a:endParaRPr lang="zh-CN" sz="5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智能化建设方案</a:t>
            </a:r>
            <a:endParaRPr lang="zh-CN" sz="5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 flipH="1">
            <a:off x="1011555" y="2092325"/>
            <a:ext cx="2378710" cy="967105"/>
            <a:chOff x="8297" y="5615"/>
            <a:chExt cx="6546" cy="2328"/>
          </a:xfrm>
        </p:grpSpPr>
        <p:sp>
          <p:nvSpPr>
            <p:cNvPr id="23" name="弧形 22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  <p:cNvSpPr/>
            <p:nvPr/>
          </p:nvSpPr>
          <p:spPr>
            <a:xfrm rot="20566192">
              <a:off x="8542" y="5735"/>
              <a:ext cx="6056" cy="2069"/>
            </a:xfrm>
            <a:prstGeom prst="arc">
              <a:avLst>
                <a:gd name="adj1" fmla="val 14257886"/>
                <a:gd name="adj2" fmla="val 13102676"/>
              </a:avLst>
            </a:prstGeom>
            <a:ln w="12700">
              <a:gradFill>
                <a:gsLst>
                  <a:gs pos="14000">
                    <a:srgbClr val="0058FF">
                      <a:lumMod val="40000"/>
                      <a:lumOff val="60000"/>
                      <a:alpha val="0"/>
                    </a:srgbClr>
                  </a:gs>
                  <a:gs pos="95000">
                    <a:srgbClr val="0058FF">
                      <a:lumMod val="40000"/>
                      <a:lumOff val="6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rgbClr val="000C54"/>
            </a:lnRef>
            <a:fillRef idx="0">
              <a:srgbClr val="000C54"/>
            </a:fillRef>
            <a:effectRef idx="0">
              <a:srgbClr val="000C54"/>
            </a:effectRef>
            <a:fontRef idx="minor">
              <a:sysClr val="windowText" lastClr="000000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弧形 2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  <p:cNvSpPr/>
            <p:nvPr/>
          </p:nvSpPr>
          <p:spPr>
            <a:xfrm rot="20566192">
              <a:off x="8297" y="5615"/>
              <a:ext cx="6547" cy="2329"/>
            </a:xfrm>
            <a:prstGeom prst="arc">
              <a:avLst>
                <a:gd name="adj1" fmla="val 14257886"/>
                <a:gd name="adj2" fmla="val 13102676"/>
              </a:avLst>
            </a:prstGeom>
            <a:ln w="12700">
              <a:gradFill>
                <a:gsLst>
                  <a:gs pos="14000">
                    <a:srgbClr val="0058FF">
                      <a:lumMod val="40000"/>
                      <a:lumOff val="60000"/>
                      <a:alpha val="0"/>
                    </a:srgbClr>
                  </a:gs>
                  <a:gs pos="95000">
                    <a:srgbClr val="0058FF">
                      <a:lumMod val="40000"/>
                      <a:lumOff val="60000"/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rgbClr val="000C54"/>
            </a:lnRef>
            <a:fillRef idx="0">
              <a:srgbClr val="000C54"/>
            </a:fillRef>
            <a:effectRef idx="0">
              <a:srgbClr val="000C54"/>
            </a:effectRef>
            <a:fontRef idx="minor">
              <a:sysClr val="windowText" lastClr="000000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弧形 24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  <p:cNvSpPr/>
            <p:nvPr/>
          </p:nvSpPr>
          <p:spPr>
            <a:xfrm rot="20566192">
              <a:off x="9055" y="5939"/>
              <a:ext cx="5179" cy="1561"/>
            </a:xfrm>
            <a:prstGeom prst="arc">
              <a:avLst>
                <a:gd name="adj1" fmla="val 14257886"/>
                <a:gd name="adj2" fmla="val 13102676"/>
              </a:avLst>
            </a:prstGeom>
            <a:ln w="38100">
              <a:gradFill>
                <a:gsLst>
                  <a:gs pos="14000">
                    <a:srgbClr val="0058FF">
                      <a:lumMod val="40000"/>
                      <a:lumOff val="60000"/>
                      <a:alpha val="0"/>
                    </a:srgbClr>
                  </a:gs>
                  <a:gs pos="95000">
                    <a:srgbClr val="0058FF">
                      <a:lumMod val="40000"/>
                      <a:lumOff val="6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rgbClr val="000C54"/>
            </a:lnRef>
            <a:fillRef idx="0">
              <a:srgbClr val="000C54"/>
            </a:fillRef>
            <a:effectRef idx="0">
              <a:srgbClr val="000C54"/>
            </a:effectRef>
            <a:fontRef idx="minor">
              <a:sysClr val="windowText" lastClr="000000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Rectangle 28"/>
          <p:cNvSpPr/>
          <p:nvPr/>
        </p:nvSpPr>
        <p:spPr>
          <a:xfrm>
            <a:off x="732790" y="4225925"/>
            <a:ext cx="779145" cy="76200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rgbClr val="000C54">
              <a:shade val="50000"/>
            </a:srgbClr>
          </a:lnRef>
          <a:fillRef idx="1">
            <a:srgbClr val="000C54"/>
          </a:fillRef>
          <a:effectRef idx="0">
            <a:srgbClr val="000C5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grpSp>
        <p:nvGrpSpPr>
          <p:cNvPr id="27" name="组合 26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GrpSpPr/>
          <p:nvPr/>
        </p:nvGrpSpPr>
        <p:grpSpPr>
          <a:xfrm>
            <a:off x="11639550" y="442595"/>
            <a:ext cx="218440" cy="198120"/>
            <a:chOff x="1069675" y="370936"/>
            <a:chExt cx="629729" cy="569344"/>
          </a:xfrm>
          <a:solidFill>
            <a:sysClr val="window" lastClr="FFFFFF"/>
          </a:solidFill>
        </p:grpSpPr>
        <p:sp>
          <p:nvSpPr>
            <p:cNvPr id="28" name="矩形 27"/>
            <p:cNvSpPr/>
            <p:nvPr/>
          </p:nvSpPr>
          <p:spPr>
            <a:xfrm>
              <a:off x="1069675" y="370936"/>
              <a:ext cx="629729" cy="86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000C54">
                <a:shade val="50000"/>
              </a:srgbClr>
            </a:lnRef>
            <a:fillRef idx="1">
              <a:srgbClr val="000C54"/>
            </a:fillRef>
            <a:effectRef idx="0">
              <a:srgbClr val="000C5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069675" y="612476"/>
              <a:ext cx="629729" cy="86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000C54">
                <a:shade val="50000"/>
              </a:srgbClr>
            </a:lnRef>
            <a:fillRef idx="1">
              <a:srgbClr val="000C54"/>
            </a:fillRef>
            <a:effectRef idx="0">
              <a:srgbClr val="000C5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69675" y="854016"/>
              <a:ext cx="629729" cy="86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000C54">
                <a:shade val="50000"/>
              </a:srgbClr>
            </a:lnRef>
            <a:fillRef idx="1">
              <a:srgbClr val="000C54"/>
            </a:fillRef>
            <a:effectRef idx="0">
              <a:srgbClr val="000C5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/>
          <p:nvPr/>
        </p:nvSpPr>
        <p:spPr>
          <a:xfrm>
            <a:off x="635635" y="3768725"/>
            <a:ext cx="627253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ysClr val="window" lastClr="FFFFFF"/>
                </a:solidFill>
              </a:rPr>
              <a:t>We have provided a new management method for park manager to manages the park. To save and reduce the management regulation burden.</a:t>
            </a:r>
            <a:endParaRPr lang="en-US" altLang="zh-CN" sz="1000" dirty="0">
              <a:solidFill>
                <a:sysClr val="window" lastClr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/>
        </p:nvSpPr>
        <p:spPr>
          <a:xfrm>
            <a:off x="574675" y="237490"/>
            <a:ext cx="11617325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 b="1">
                <a:sym typeface="+mn-ea"/>
              </a:rPr>
              <a:t>手机端应用</a:t>
            </a:r>
            <a:endParaRPr lang="zh-CN" sz="2800" b="1" dirty="0">
              <a:solidFill>
                <a:schemeClr val="tx1"/>
              </a:solidFill>
            </a:endParaRPr>
          </a:p>
        </p:txBody>
      </p:sp>
      <p:sp>
        <p:nvSpPr>
          <p:cNvPr id="15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16" name="文本框 15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43800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78" name="矩形: 圆角 16"/>
          <p:cNvSpPr/>
          <p:nvPr>
            <p:custDataLst>
              <p:tags r:id="rId4"/>
            </p:custDataLst>
          </p:nvPr>
        </p:nvSpPr>
        <p:spPr>
          <a:xfrm>
            <a:off x="3931285" y="4242435"/>
            <a:ext cx="2525395" cy="2493010"/>
          </a:xfrm>
          <a:prstGeom prst="roundRect">
            <a:avLst>
              <a:gd name="adj" fmla="val 5625"/>
            </a:avLst>
          </a:prstGeom>
          <a:solidFill>
            <a:schemeClr val="bg1">
              <a:alpha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矩形: 圆角 16"/>
          <p:cNvSpPr/>
          <p:nvPr>
            <p:custDataLst>
              <p:tags r:id="rId5"/>
            </p:custDataLst>
          </p:nvPr>
        </p:nvSpPr>
        <p:spPr>
          <a:xfrm>
            <a:off x="6673850" y="4242435"/>
            <a:ext cx="2525395" cy="2493010"/>
          </a:xfrm>
          <a:prstGeom prst="roundRect">
            <a:avLst>
              <a:gd name="adj" fmla="val 5625"/>
            </a:avLst>
          </a:prstGeom>
          <a:solidFill>
            <a:schemeClr val="bg1">
              <a:alpha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614680" y="2473960"/>
            <a:ext cx="3341370" cy="439420"/>
          </a:xfrm>
          <a:custGeom>
            <a:avLst/>
            <a:gdLst>
              <a:gd name="connsiteX0" fmla="*/ 0 w 3825240"/>
              <a:gd name="connsiteY0" fmla="*/ 0 h 381000"/>
              <a:gd name="connsiteX1" fmla="*/ 3444240 w 3825240"/>
              <a:gd name="connsiteY1" fmla="*/ 0 h 381000"/>
              <a:gd name="connsiteX2" fmla="*/ 3825240 w 3825240"/>
              <a:gd name="connsiteY2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5240" h="381000">
                <a:moveTo>
                  <a:pt x="0" y="0"/>
                </a:moveTo>
                <a:lnTo>
                  <a:pt x="3444240" y="0"/>
                </a:lnTo>
                <a:lnTo>
                  <a:pt x="3825240" y="381000"/>
                </a:lnTo>
              </a:path>
            </a:pathLst>
          </a:custGeom>
          <a:noFill/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268119" y="2852420"/>
            <a:ext cx="70485" cy="70485"/>
          </a:xfrm>
          <a:prstGeom prst="ellipse">
            <a:avLst/>
          </a:prstGeom>
          <a:noFill/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4675" y="2014220"/>
            <a:ext cx="3728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服务端小程序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9330055" y="2717165"/>
            <a:ext cx="2906395" cy="2181860"/>
          </a:xfrm>
          <a:custGeom>
            <a:avLst/>
            <a:gdLst>
              <a:gd name="connsiteX0" fmla="*/ 0 w 3779520"/>
              <a:gd name="connsiteY0" fmla="*/ 2153920 h 2153920"/>
              <a:gd name="connsiteX1" fmla="*/ 284480 w 3779520"/>
              <a:gd name="connsiteY1" fmla="*/ 1869440 h 2153920"/>
              <a:gd name="connsiteX2" fmla="*/ 284480 w 3779520"/>
              <a:gd name="connsiteY2" fmla="*/ 0 h 2153920"/>
              <a:gd name="connsiteX3" fmla="*/ 3779520 w 3779520"/>
              <a:gd name="connsiteY3" fmla="*/ 0 h 215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520" h="2153920">
                <a:moveTo>
                  <a:pt x="0" y="2153920"/>
                </a:moveTo>
                <a:lnTo>
                  <a:pt x="284480" y="1869440"/>
                </a:lnTo>
                <a:lnTo>
                  <a:pt x="284480" y="0"/>
                </a:lnTo>
                <a:lnTo>
                  <a:pt x="3779520" y="0"/>
                </a:lnTo>
              </a:path>
            </a:pathLst>
          </a:custGeom>
          <a:noFill/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518015" y="2248151"/>
            <a:ext cx="2245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管理端小程序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8062436" y="4379375"/>
            <a:ext cx="70485" cy="70485"/>
          </a:xfrm>
          <a:prstGeom prst="ellipse">
            <a:avLst/>
          </a:prstGeom>
          <a:noFill/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80065" y="1078941"/>
            <a:ext cx="96211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为来访客户提供服务端小程序，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方便客户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享受中心便捷体验各项服务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1" name="图片 50" descr="手机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150" y="1950085"/>
            <a:ext cx="2587625" cy="465963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655" y="2140585"/>
            <a:ext cx="2147570" cy="4188460"/>
          </a:xfrm>
          <a:prstGeom prst="roundRect">
            <a:avLst/>
          </a:prstGeom>
        </p:spPr>
      </p:pic>
      <p:pic>
        <p:nvPicPr>
          <p:cNvPr id="25" name="图片 24" descr="手机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110" y="1995805"/>
            <a:ext cx="2587625" cy="465963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rcRect r="-1757" b="10198"/>
          <a:stretch>
            <a:fillRect/>
          </a:stretch>
        </p:blipFill>
        <p:spPr>
          <a:xfrm>
            <a:off x="7180580" y="2332355"/>
            <a:ext cx="1971040" cy="3872230"/>
          </a:xfrm>
          <a:prstGeom prst="round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03555" y="3018155"/>
            <a:ext cx="19818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物业服务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会议服务</a:t>
            </a: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停车服务</a:t>
            </a: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投诉建议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endParaRPr lang="zh-CN" altLang="en-US" sz="1400"/>
          </a:p>
        </p:txBody>
      </p:sp>
      <p:sp>
        <p:nvSpPr>
          <p:cNvPr id="36" name="文本框 35"/>
          <p:cNvSpPr txBox="1"/>
          <p:nvPr/>
        </p:nvSpPr>
        <p:spPr>
          <a:xfrm>
            <a:off x="2114550" y="2983865"/>
            <a:ext cx="194373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科技创新产品展示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科技成果转化服务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科技项目申报服务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科技创新孵化服务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科技金融服务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科技专家库服务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基础设施共享服务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科技项目合作服务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产品及服务交易</a:t>
            </a:r>
            <a:endParaRPr lang="zh-CN" altLang="en-US" sz="1400"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738995" y="3184525"/>
            <a:ext cx="19818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物业工单处置</a:t>
            </a: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投诉建议处置</a:t>
            </a: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巡检任务</a:t>
            </a: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sym typeface="+mn-ea"/>
              </a:rPr>
              <a:t>保洁任务</a:t>
            </a: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/>
              <a:t>设备管理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/>
              <a:t>告警管理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endParaRPr lang="zh-CN" altLang="en-US" sz="140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endParaRPr lang="zh-CN" altLang="en-US" sz="1400"/>
          </a:p>
        </p:txBody>
      </p:sp>
      <p:sp>
        <p:nvSpPr>
          <p:cNvPr id="47" name="文本框 46"/>
          <p:cNvSpPr txBox="1"/>
          <p:nvPr/>
        </p:nvSpPr>
        <p:spPr>
          <a:xfrm>
            <a:off x="6849110" y="1045210"/>
            <a:ext cx="52368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提供管理端小程序，方便园区物管、安保、保洁等人员对园区的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物业工单、安全事件等进行处置和闭环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/>
        </p:nvSpPr>
        <p:spPr>
          <a:xfrm>
            <a:off x="574675" y="237490"/>
            <a:ext cx="11617325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 b="1">
                <a:sym typeface="+mn-ea"/>
              </a:rPr>
              <a:t>园区智能化综合管理平台</a:t>
            </a:r>
            <a:endParaRPr lang="zh-CN" sz="2800" b="1" dirty="0">
              <a:solidFill>
                <a:schemeClr val="tx1"/>
              </a:solidFill>
            </a:endParaRPr>
          </a:p>
        </p:txBody>
      </p:sp>
      <p:sp>
        <p:nvSpPr>
          <p:cNvPr id="15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16" name="文本框 15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pic>
        <p:nvPicPr>
          <p:cNvPr id="235" name="图片 2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1160780"/>
            <a:ext cx="10480040" cy="5295265"/>
          </a:xfrm>
          <a:prstGeom prst="rect">
            <a:avLst/>
          </a:prstGeom>
        </p:spPr>
      </p:pic>
      <p:pic>
        <p:nvPicPr>
          <p:cNvPr id="236" name="图片 2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0" y="1170940"/>
            <a:ext cx="1015365" cy="306070"/>
          </a:xfrm>
          <a:prstGeom prst="rect">
            <a:avLst/>
          </a:prstGeom>
        </p:spPr>
      </p:pic>
      <p:sp>
        <p:nvSpPr>
          <p:cNvPr id="238" name="文本框 237"/>
          <p:cNvSpPr txBox="1"/>
          <p:nvPr/>
        </p:nvSpPr>
        <p:spPr>
          <a:xfrm>
            <a:off x="427355" y="739775"/>
            <a:ext cx="1151826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通过园区综合管理平台，实现园区管理、园区运营、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综合安防管理、能源管理、智能化运维管理的统一入口、统一操作、统一界面、统一登录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3"/>
            </p:custDataLst>
          </p:nvPr>
        </p:nvSpPr>
        <p:spPr>
          <a:xfrm>
            <a:off x="574675" y="237490"/>
            <a:ext cx="354965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tx1"/>
                </a:solidFill>
              </a:rPr>
              <a:t>物联网平台 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sp>
        <p:nvSpPr>
          <p:cNvPr id="8" name="Rectangle 28"/>
          <p:cNvSpPr/>
          <p:nvPr>
            <p:custDataLst>
              <p:tags r:id="rId4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120140"/>
            <a:ext cx="913447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      物联网平台能够实现多协议、多网络、多地域的异构设备快速接入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和集成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，并且能够安全、可靠地对设备进行统一管理，提供设备的监测、控制、数据采集等服务，从而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支持园区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高效、低成本、个性化部署各种物联网应用。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6" name="矩形: 圆顶角 3"/>
          <p:cNvSpPr/>
          <p:nvPr/>
        </p:nvSpPr>
        <p:spPr>
          <a:xfrm rot="16200000">
            <a:off x="1759483" y="1414357"/>
            <a:ext cx="444500" cy="2235412"/>
          </a:xfrm>
          <a:prstGeom prst="round2SameRect">
            <a:avLst>
              <a:gd name="adj1" fmla="val 16773"/>
              <a:gd name="adj2" fmla="val 15916"/>
            </a:avLst>
          </a:prstGeom>
          <a:solidFill>
            <a:srgbClr val="2A6AEC"/>
          </a:solidFill>
          <a:ln>
            <a:noFill/>
          </a:ln>
          <a:effectLst>
            <a:outerShdw blurRad="546100" dist="139700" dir="2700000" sx="97000" sy="97000" algn="tl" rotWithShape="0">
              <a:srgbClr val="1B5D4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: 圆顶角 19"/>
          <p:cNvSpPr/>
          <p:nvPr/>
        </p:nvSpPr>
        <p:spPr>
          <a:xfrm rot="16200000">
            <a:off x="4447540" y="1599565"/>
            <a:ext cx="444500" cy="1865630"/>
          </a:xfrm>
          <a:prstGeom prst="round2SameRect">
            <a:avLst>
              <a:gd name="adj1" fmla="val 16773"/>
              <a:gd name="adj2" fmla="val 15916"/>
            </a:avLst>
          </a:prstGeom>
          <a:solidFill>
            <a:srgbClr val="2A6AEC"/>
          </a:solidFill>
          <a:ln>
            <a:noFill/>
          </a:ln>
          <a:effectLst>
            <a:outerShdw blurRad="546100" dist="139700" dir="2700000" sx="97000" sy="97000" algn="tl" rotWithShape="0">
              <a:srgbClr val="1B5D4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: 圆顶角 19"/>
          <p:cNvSpPr/>
          <p:nvPr/>
        </p:nvSpPr>
        <p:spPr>
          <a:xfrm rot="16200000">
            <a:off x="8395970" y="1614805"/>
            <a:ext cx="444500" cy="1833880"/>
          </a:xfrm>
          <a:prstGeom prst="round2SameRect">
            <a:avLst>
              <a:gd name="adj1" fmla="val 16773"/>
              <a:gd name="adj2" fmla="val 15916"/>
            </a:avLst>
          </a:prstGeom>
          <a:solidFill>
            <a:srgbClr val="2A6AEC"/>
          </a:solidFill>
          <a:ln>
            <a:noFill/>
          </a:ln>
          <a:effectLst>
            <a:outerShdw blurRad="546100" dist="139700" dir="2700000" sx="97000" sy="97000" algn="tl" rotWithShape="0">
              <a:srgbClr val="1B5D4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圆角矩形 7"/>
          <p:cNvSpPr/>
          <p:nvPr/>
        </p:nvSpPr>
        <p:spPr>
          <a:xfrm>
            <a:off x="864235" y="3142615"/>
            <a:ext cx="2235200" cy="3201670"/>
          </a:xfrm>
          <a:prstGeom prst="roundRect">
            <a:avLst>
              <a:gd name="adj" fmla="val 1074"/>
            </a:avLst>
          </a:prstGeom>
          <a:noFill/>
          <a:ln>
            <a:solidFill>
              <a:srgbClr val="2A6AEC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80490" y="2363470"/>
            <a:ext cx="12134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bg1"/>
                </a:solidFill>
                <a:cs typeface="+mn-ea"/>
                <a:sym typeface="+mn-lt"/>
              </a:rPr>
              <a:t>物联网终端</a:t>
            </a:r>
            <a:endParaRPr lang="zh-CN" altLang="en-US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59568" y="2363153"/>
            <a:ext cx="1020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bg1"/>
                </a:solidFill>
                <a:cs typeface="+mn-ea"/>
                <a:sym typeface="+mn-lt"/>
              </a:rPr>
              <a:t>接入协议</a:t>
            </a:r>
            <a:endParaRPr lang="zh-CN" altLang="en-US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02270" y="2363153"/>
            <a:ext cx="1231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bg1"/>
                </a:solidFill>
                <a:cs typeface="+mn-ea"/>
                <a:sym typeface="+mn-lt"/>
              </a:rPr>
              <a:t>物联网平台</a:t>
            </a:r>
            <a:endParaRPr lang="zh-CN" altLang="en-US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736975" y="3134360"/>
            <a:ext cx="1865630" cy="3201670"/>
          </a:xfrm>
          <a:prstGeom prst="roundRect">
            <a:avLst>
              <a:gd name="adj" fmla="val 1074"/>
            </a:avLst>
          </a:prstGeom>
          <a:noFill/>
          <a:ln>
            <a:solidFill>
              <a:srgbClr val="2A6AEC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166485" y="3142615"/>
            <a:ext cx="5260340" cy="3201670"/>
          </a:xfrm>
          <a:prstGeom prst="roundRect">
            <a:avLst>
              <a:gd name="adj" fmla="val 1074"/>
            </a:avLst>
          </a:prstGeom>
          <a:noFill/>
          <a:ln>
            <a:solidFill>
              <a:srgbClr val="2A6AEC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1" name="图片 30" descr="芯片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88" y="3124835"/>
            <a:ext cx="700405" cy="70040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261803" y="3862070"/>
            <a:ext cx="81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</a:t>
            </a:r>
            <a:r>
              <a:rPr lang="zh-CN" altLang="en-US" sz="1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o</a:t>
            </a:r>
            <a:r>
              <a:rPr lang="en-US" altLang="zh-CN" sz="1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</a:t>
            </a:r>
            <a:r>
              <a:rPr lang="zh-CN" altLang="en-US" sz="1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</a:t>
            </a:r>
            <a:endParaRPr lang="zh-CN" altLang="en-US" sz="1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61803" y="4192270"/>
            <a:ext cx="8159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WI-FI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1803" y="4522470"/>
            <a:ext cx="8159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NB-IoT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261803" y="4852670"/>
            <a:ext cx="8159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GPRS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61803" y="5182870"/>
            <a:ext cx="8159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4G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261803" y="5513070"/>
            <a:ext cx="8159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Zigbee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右箭头 39"/>
          <p:cNvSpPr/>
          <p:nvPr/>
        </p:nvSpPr>
        <p:spPr>
          <a:xfrm>
            <a:off x="3259455" y="4522470"/>
            <a:ext cx="317500" cy="201295"/>
          </a:xfrm>
          <a:prstGeom prst="rightArrow">
            <a:avLst/>
          </a:prstGeom>
          <a:solidFill>
            <a:srgbClr val="37B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右箭头 40"/>
          <p:cNvSpPr/>
          <p:nvPr/>
        </p:nvSpPr>
        <p:spPr>
          <a:xfrm>
            <a:off x="5732780" y="4522470"/>
            <a:ext cx="317500" cy="201295"/>
          </a:xfrm>
          <a:prstGeom prst="rightArrow">
            <a:avLst/>
          </a:prstGeom>
          <a:solidFill>
            <a:srgbClr val="37B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1" name="图片 40" descr="物联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905" y="3363595"/>
            <a:ext cx="5145405" cy="259969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71963" y="5831840"/>
            <a:ext cx="81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 …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910" y="3242945"/>
            <a:ext cx="1887855" cy="59372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235" y="4032885"/>
            <a:ext cx="2009775" cy="58102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940" y="4783455"/>
            <a:ext cx="1047750" cy="60007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7590" y="4723765"/>
            <a:ext cx="638175" cy="6858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3175" y="5553075"/>
            <a:ext cx="1457325" cy="5334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4075" y="704215"/>
            <a:ext cx="2235835" cy="15271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28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/>
        </p:nvSpPr>
        <p:spPr>
          <a:xfrm>
            <a:off x="574675" y="237490"/>
            <a:ext cx="744474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/>
                </a:solidFill>
              </a:rPr>
              <a:t>业务集成平台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56000" y="-4214178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556000" y="10427017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solidFill>
                  <a:srgbClr val="000000"/>
                </a:solidFill>
                <a:latin typeface="Arial" panose="020B0604020202020204" pitchFamily="34" charset="0"/>
              </a:rPr>
              <a:t> </a:t>
            </a:r>
            <a:endParaRPr lang="en-US" altLang="en-US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1094740" y="902970"/>
            <a:ext cx="105613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集成平台，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接入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种弱电智能化系统，实现用户互联、设备互联、数据互联、流程互联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2479993" y="1929209"/>
            <a:ext cx="309880" cy="255333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en-US" altLang="zh-CN" sz="12800" b="1" dirty="0" smtClean="0">
              <a:solidFill>
                <a:schemeClr val="bg1"/>
              </a:solidFill>
              <a:effectLst>
                <a:reflection blurRad="50800" stA="50000" endPos="400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6057245" y="2321728"/>
            <a:ext cx="1486966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dist">
              <a:defRPr/>
            </a:pP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>
            <p:custDataLst>
              <p:tags r:id="rId7"/>
            </p:custDataLst>
          </p:nvPr>
        </p:nvSpPr>
        <p:spPr>
          <a:xfrm>
            <a:off x="5741035" y="2197100"/>
            <a:ext cx="588010" cy="561340"/>
          </a:xfrm>
          <a:prstGeom prst="ellipse">
            <a:avLst/>
          </a:prstGeom>
          <a:gradFill>
            <a:gsLst>
              <a:gs pos="4000">
                <a:sysClr val="window" lastClr="FFFFFF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lin ang="0" scaled="1"/>
          </a:gradFill>
          <a:ln>
            <a:noFill/>
          </a:ln>
        </p:spPr>
        <p:style>
          <a:lnRef idx="2">
            <a:srgbClr val="3C8FCF">
              <a:shade val="50000"/>
            </a:srgbClr>
          </a:lnRef>
          <a:fillRef idx="1">
            <a:srgbClr val="3C8FCF"/>
          </a:fillRef>
          <a:effectRef idx="0">
            <a:srgbClr val="3C8FCF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>
            <p:custDataLst>
              <p:tags r:id="rId8"/>
            </p:custDataLst>
          </p:nvPr>
        </p:nvCxnSpPr>
        <p:spPr>
          <a:xfrm>
            <a:off x="1651000" y="3277870"/>
            <a:ext cx="0" cy="401320"/>
          </a:xfrm>
          <a:prstGeom prst="line">
            <a:avLst/>
          </a:prstGeom>
          <a:ln>
            <a:solidFill>
              <a:srgbClr val="77D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9"/>
            </p:custDataLst>
          </p:nvPr>
        </p:nvCxnSpPr>
        <p:spPr>
          <a:xfrm flipH="1">
            <a:off x="3961130" y="3228975"/>
            <a:ext cx="2540" cy="450215"/>
          </a:xfrm>
          <a:prstGeom prst="line">
            <a:avLst/>
          </a:prstGeom>
          <a:ln>
            <a:solidFill>
              <a:srgbClr val="77D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0"/>
            </p:custDataLst>
          </p:nvPr>
        </p:nvCxnSpPr>
        <p:spPr>
          <a:xfrm>
            <a:off x="8446770" y="3277870"/>
            <a:ext cx="0" cy="401320"/>
          </a:xfrm>
          <a:prstGeom prst="line">
            <a:avLst/>
          </a:prstGeom>
          <a:ln>
            <a:solidFill>
              <a:srgbClr val="77D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1"/>
            </p:custDataLst>
          </p:nvPr>
        </p:nvCxnSpPr>
        <p:spPr>
          <a:xfrm>
            <a:off x="10737850" y="3277870"/>
            <a:ext cx="0" cy="401320"/>
          </a:xfrm>
          <a:prstGeom prst="line">
            <a:avLst/>
          </a:prstGeom>
          <a:ln>
            <a:solidFill>
              <a:srgbClr val="77D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圆角 6"/>
          <p:cNvSpPr/>
          <p:nvPr>
            <p:custDataLst>
              <p:tags r:id="rId12"/>
            </p:custDataLst>
          </p:nvPr>
        </p:nvSpPr>
        <p:spPr>
          <a:xfrm flipH="1">
            <a:off x="575310" y="2824480"/>
            <a:ext cx="1955800" cy="45339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gradFill>
              <a:gsLst>
                <a:gs pos="22000">
                  <a:srgbClr val="18AEEC"/>
                </a:gs>
                <a:gs pos="100000">
                  <a:srgbClr val="18AEEC">
                    <a:alpha val="0"/>
                  </a:srgb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楼宇自动化（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BA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）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左大括号 71"/>
          <p:cNvSpPr/>
          <p:nvPr>
            <p:custDataLst>
              <p:tags r:id="rId13"/>
            </p:custDataLst>
          </p:nvPr>
        </p:nvSpPr>
        <p:spPr>
          <a:xfrm rot="5400000">
            <a:off x="5763895" y="401955"/>
            <a:ext cx="587375" cy="4257040"/>
          </a:xfrm>
          <a:prstGeom prst="leftBrace">
            <a:avLst>
              <a:gd name="adj1" fmla="val 74698"/>
              <a:gd name="adj2" fmla="val 50000"/>
            </a:avLst>
          </a:prstGeom>
          <a:ln w="12700">
            <a:solidFill>
              <a:srgbClr val="518CC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等线 Light" panose="02010600030101010101" pitchFamily="2" charset="-122"/>
            </a:endParaRPr>
          </a:p>
        </p:txBody>
      </p:sp>
      <p:sp>
        <p:nvSpPr>
          <p:cNvPr id="73" name="左大括号 72"/>
          <p:cNvSpPr/>
          <p:nvPr>
            <p:custDataLst>
              <p:tags r:id="rId14"/>
            </p:custDataLst>
          </p:nvPr>
        </p:nvSpPr>
        <p:spPr>
          <a:xfrm rot="5400000">
            <a:off x="5768658" y="-1954530"/>
            <a:ext cx="578485" cy="8979535"/>
          </a:xfrm>
          <a:prstGeom prst="leftBrace">
            <a:avLst>
              <a:gd name="adj1" fmla="val 90065"/>
              <a:gd name="adj2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等线 Light" panose="02010600030101010101" pitchFamily="2" charset="-122"/>
            </a:endParaRPr>
          </a:p>
        </p:txBody>
      </p:sp>
      <p:sp>
        <p:nvSpPr>
          <p:cNvPr id="74" name="矩形: 圆角 6"/>
          <p:cNvSpPr/>
          <p:nvPr>
            <p:custDataLst>
              <p:tags r:id="rId15"/>
            </p:custDataLst>
          </p:nvPr>
        </p:nvSpPr>
        <p:spPr>
          <a:xfrm flipH="1">
            <a:off x="3001010" y="2824480"/>
            <a:ext cx="1909445" cy="45339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gradFill>
              <a:gsLst>
                <a:gs pos="22000">
                  <a:srgbClr val="18AEEC"/>
                </a:gs>
                <a:gs pos="100000">
                  <a:srgbClr val="18AEEC">
                    <a:alpha val="0"/>
                  </a:srgb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通信自动化（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CA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）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矩形: 圆角 6"/>
          <p:cNvSpPr/>
          <p:nvPr>
            <p:custDataLst>
              <p:tags r:id="rId16"/>
            </p:custDataLst>
          </p:nvPr>
        </p:nvSpPr>
        <p:spPr>
          <a:xfrm flipH="1">
            <a:off x="5177790" y="2824480"/>
            <a:ext cx="1838960" cy="45339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gradFill>
              <a:gsLst>
                <a:gs pos="22000">
                  <a:srgbClr val="18AEEC"/>
                </a:gs>
                <a:gs pos="100000">
                  <a:srgbClr val="18AEEC">
                    <a:alpha val="0"/>
                  </a:srgb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消防自动化（FA）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矩形: 圆角 6"/>
          <p:cNvSpPr/>
          <p:nvPr>
            <p:custDataLst>
              <p:tags r:id="rId17"/>
            </p:custDataLst>
          </p:nvPr>
        </p:nvSpPr>
        <p:spPr>
          <a:xfrm flipH="1">
            <a:off x="9749790" y="2824480"/>
            <a:ext cx="1905635" cy="45339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gradFill>
              <a:gsLst>
                <a:gs pos="22000">
                  <a:srgbClr val="18AEEC"/>
                </a:gs>
                <a:gs pos="100000">
                  <a:srgbClr val="18AEEC">
                    <a:alpha val="0"/>
                  </a:srgb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安保自动化（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SA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）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7" name="矩形: 圆角 6"/>
          <p:cNvSpPr/>
          <p:nvPr>
            <p:custDataLst>
              <p:tags r:id="rId18"/>
            </p:custDataLst>
          </p:nvPr>
        </p:nvSpPr>
        <p:spPr>
          <a:xfrm flipH="1">
            <a:off x="7409180" y="2824480"/>
            <a:ext cx="1986915" cy="45339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gradFill>
              <a:gsLst>
                <a:gs pos="22000">
                  <a:srgbClr val="18AEEC"/>
                </a:gs>
                <a:gs pos="100000">
                  <a:srgbClr val="18AEEC">
                    <a:alpha val="0"/>
                  </a:srgb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办公自动化（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OA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）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79" name="直接连接符 78"/>
          <p:cNvCxnSpPr/>
          <p:nvPr>
            <p:custDataLst>
              <p:tags r:id="rId19"/>
            </p:custDataLst>
          </p:nvPr>
        </p:nvCxnSpPr>
        <p:spPr>
          <a:xfrm flipH="1">
            <a:off x="6057265" y="2196465"/>
            <a:ext cx="1905" cy="647065"/>
          </a:xfrm>
          <a:prstGeom prst="line">
            <a:avLst/>
          </a:prstGeom>
          <a:ln w="12700" cmpd="sng">
            <a:solidFill>
              <a:srgbClr val="5B9BD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9846945" y="3679190"/>
            <a:ext cx="1760220" cy="2824480"/>
            <a:chOff x="15258" y="5716"/>
            <a:chExt cx="2772" cy="4448"/>
          </a:xfrm>
          <a:solidFill>
            <a:schemeClr val="accent5">
              <a:lumMod val="75000"/>
            </a:schemeClr>
          </a:solidFill>
        </p:grpSpPr>
        <p:sp>
          <p:nvSpPr>
            <p:cNvPr id="81" name="矩形: 圆角 12"/>
            <p:cNvSpPr/>
            <p:nvPr>
              <p:custDataLst>
                <p:tags r:id="rId20"/>
              </p:custDataLst>
            </p:nvPr>
          </p:nvSpPr>
          <p:spPr>
            <a:xfrm flipH="1">
              <a:off x="15258" y="5716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安全防范综合系统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2" name="矩形: 圆角 16"/>
            <p:cNvSpPr/>
            <p:nvPr>
              <p:custDataLst>
                <p:tags r:id="rId21"/>
              </p:custDataLst>
            </p:nvPr>
          </p:nvSpPr>
          <p:spPr>
            <a:xfrm flipH="1">
              <a:off x="15258" y="6379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视频监控系统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3" name="矩形: 圆角 18"/>
            <p:cNvSpPr/>
            <p:nvPr>
              <p:custDataLst>
                <p:tags r:id="rId22"/>
              </p:custDataLst>
            </p:nvPr>
          </p:nvSpPr>
          <p:spPr>
            <a:xfrm flipH="1">
              <a:off x="15258" y="7679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应急指挥系统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4" name="矩形: 圆角 18"/>
            <p:cNvSpPr/>
            <p:nvPr>
              <p:custDataLst>
                <p:tags r:id="rId23"/>
              </p:custDataLst>
            </p:nvPr>
          </p:nvSpPr>
          <p:spPr>
            <a:xfrm flipH="1">
              <a:off x="15258" y="7015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巡更管理系统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7" name="矩形: 圆角 18"/>
            <p:cNvSpPr/>
            <p:nvPr>
              <p:custDataLst>
                <p:tags r:id="rId24"/>
              </p:custDataLst>
            </p:nvPr>
          </p:nvSpPr>
          <p:spPr>
            <a:xfrm flipH="1">
              <a:off x="15258" y="8985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门禁管理系统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9" name="矩形: 圆角 18"/>
            <p:cNvSpPr/>
            <p:nvPr>
              <p:custDataLst>
                <p:tags r:id="rId25"/>
              </p:custDataLst>
            </p:nvPr>
          </p:nvSpPr>
          <p:spPr>
            <a:xfrm flipH="1">
              <a:off x="15258" y="9624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……</a:t>
              </a:r>
              <a:endParaRPr lang="en-US" altLang="zh-CN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95" name="矩形: 圆角 18"/>
            <p:cNvSpPr/>
            <p:nvPr>
              <p:custDataLst>
                <p:tags r:id="rId26"/>
              </p:custDataLst>
            </p:nvPr>
          </p:nvSpPr>
          <p:spPr>
            <a:xfrm flipH="1">
              <a:off x="15258" y="8334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停车场管理系统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70255" y="3679190"/>
            <a:ext cx="1760220" cy="2824480"/>
            <a:chOff x="15258" y="5716"/>
            <a:chExt cx="2772" cy="4448"/>
          </a:xfrm>
          <a:solidFill>
            <a:schemeClr val="accent5">
              <a:lumMod val="75000"/>
            </a:schemeClr>
          </a:solidFill>
        </p:grpSpPr>
        <p:sp>
          <p:nvSpPr>
            <p:cNvPr id="97" name="矩形: 圆角 12"/>
            <p:cNvSpPr/>
            <p:nvPr>
              <p:custDataLst>
                <p:tags r:id="rId27"/>
              </p:custDataLst>
            </p:nvPr>
          </p:nvSpPr>
          <p:spPr>
            <a:xfrm flipH="1">
              <a:off x="15258" y="5716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供电系统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98" name="矩形: 圆角 16"/>
            <p:cNvSpPr/>
            <p:nvPr>
              <p:custDataLst>
                <p:tags r:id="rId28"/>
              </p:custDataLst>
            </p:nvPr>
          </p:nvSpPr>
          <p:spPr>
            <a:xfrm flipH="1">
              <a:off x="15258" y="6379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给排水系统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99" name="矩形: 圆角 18"/>
            <p:cNvSpPr/>
            <p:nvPr>
              <p:custDataLst>
                <p:tags r:id="rId29"/>
              </p:custDataLst>
            </p:nvPr>
          </p:nvSpPr>
          <p:spPr>
            <a:xfrm flipH="1">
              <a:off x="15258" y="7679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照明控制系统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1" name="矩形: 圆角 18"/>
            <p:cNvSpPr/>
            <p:nvPr>
              <p:custDataLst>
                <p:tags r:id="rId30"/>
              </p:custDataLst>
            </p:nvPr>
          </p:nvSpPr>
          <p:spPr>
            <a:xfrm flipH="1">
              <a:off x="15258" y="7015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暖通空调系统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2" name="矩形: 圆角 18"/>
            <p:cNvSpPr/>
            <p:nvPr>
              <p:custDataLst>
                <p:tags r:id="rId31"/>
              </p:custDataLst>
            </p:nvPr>
          </p:nvSpPr>
          <p:spPr>
            <a:xfrm flipH="1">
              <a:off x="15258" y="8985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决策分析系统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3" name="矩形: 圆角 18"/>
            <p:cNvSpPr/>
            <p:nvPr>
              <p:custDataLst>
                <p:tags r:id="rId32"/>
              </p:custDataLst>
            </p:nvPr>
          </p:nvSpPr>
          <p:spPr>
            <a:xfrm flipH="1">
              <a:off x="15258" y="9624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……</a:t>
              </a:r>
              <a:endParaRPr lang="en-US" altLang="zh-CN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4" name="矩形: 圆角 18"/>
            <p:cNvSpPr/>
            <p:nvPr>
              <p:custDataLst>
                <p:tags r:id="rId33"/>
              </p:custDataLst>
            </p:nvPr>
          </p:nvSpPr>
          <p:spPr>
            <a:xfrm flipH="1">
              <a:off x="15258" y="8334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能源分析系统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080385" y="3679190"/>
            <a:ext cx="1760220" cy="2824480"/>
            <a:chOff x="15258" y="5716"/>
            <a:chExt cx="2772" cy="4448"/>
          </a:xfrm>
          <a:solidFill>
            <a:schemeClr val="accent5">
              <a:lumMod val="75000"/>
            </a:schemeClr>
          </a:solidFill>
        </p:grpSpPr>
        <p:sp>
          <p:nvSpPr>
            <p:cNvPr id="106" name="矩形: 圆角 12"/>
            <p:cNvSpPr/>
            <p:nvPr>
              <p:custDataLst>
                <p:tags r:id="rId34"/>
              </p:custDataLst>
            </p:nvPr>
          </p:nvSpPr>
          <p:spPr>
            <a:xfrm flipH="1">
              <a:off x="15258" y="5716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信息中心设备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7" name="矩形: 圆角 16"/>
            <p:cNvSpPr/>
            <p:nvPr>
              <p:custDataLst>
                <p:tags r:id="rId35"/>
              </p:custDataLst>
            </p:nvPr>
          </p:nvSpPr>
          <p:spPr>
            <a:xfrm flipH="1">
              <a:off x="15258" y="6379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综合布线系统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8" name="矩形: 圆角 18"/>
            <p:cNvSpPr/>
            <p:nvPr>
              <p:custDataLst>
                <p:tags r:id="rId36"/>
              </p:custDataLst>
            </p:nvPr>
          </p:nvSpPr>
          <p:spPr>
            <a:xfrm flipH="1">
              <a:off x="15258" y="7679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电话交换系统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9" name="矩形: 圆角 18"/>
            <p:cNvSpPr/>
            <p:nvPr>
              <p:custDataLst>
                <p:tags r:id="rId37"/>
              </p:custDataLst>
            </p:nvPr>
          </p:nvSpPr>
          <p:spPr>
            <a:xfrm flipH="1">
              <a:off x="15258" y="7015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信息网络系统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0" name="矩形: 圆角 18"/>
            <p:cNvSpPr/>
            <p:nvPr>
              <p:custDataLst>
                <p:tags r:id="rId38"/>
              </p:custDataLst>
            </p:nvPr>
          </p:nvSpPr>
          <p:spPr>
            <a:xfrm flipH="1">
              <a:off x="15258" y="8985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有线电视卫星电视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1" name="矩形: 圆角 18"/>
            <p:cNvSpPr/>
            <p:nvPr>
              <p:custDataLst>
                <p:tags r:id="rId39"/>
              </p:custDataLst>
            </p:nvPr>
          </p:nvSpPr>
          <p:spPr>
            <a:xfrm flipH="1">
              <a:off x="15258" y="9624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……</a:t>
              </a:r>
              <a:endParaRPr lang="en-US" altLang="zh-CN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2" name="矩形: 圆角 18"/>
            <p:cNvSpPr/>
            <p:nvPr>
              <p:custDataLst>
                <p:tags r:id="rId40"/>
              </p:custDataLst>
            </p:nvPr>
          </p:nvSpPr>
          <p:spPr>
            <a:xfrm flipH="1">
              <a:off x="15258" y="8334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室内分布系统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5285740" y="3700780"/>
            <a:ext cx="1760220" cy="2824480"/>
            <a:chOff x="15258" y="5716"/>
            <a:chExt cx="2772" cy="4448"/>
          </a:xfrm>
          <a:solidFill>
            <a:schemeClr val="accent5">
              <a:lumMod val="75000"/>
            </a:schemeClr>
          </a:solidFill>
        </p:grpSpPr>
        <p:sp>
          <p:nvSpPr>
            <p:cNvPr id="114" name="矩形: 圆角 12"/>
            <p:cNvSpPr/>
            <p:nvPr>
              <p:custDataLst>
                <p:tags r:id="rId41"/>
              </p:custDataLst>
            </p:nvPr>
          </p:nvSpPr>
          <p:spPr>
            <a:xfrm flipH="1">
              <a:off x="15258" y="5716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火灾自动报警系统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5" name="矩形: 圆角 16"/>
            <p:cNvSpPr/>
            <p:nvPr>
              <p:custDataLst>
                <p:tags r:id="rId42"/>
              </p:custDataLst>
            </p:nvPr>
          </p:nvSpPr>
          <p:spPr>
            <a:xfrm flipH="1">
              <a:off x="15258" y="6379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灭火系统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6" name="矩形: 圆角 18"/>
            <p:cNvSpPr/>
            <p:nvPr>
              <p:custDataLst>
                <p:tags r:id="rId43"/>
              </p:custDataLst>
            </p:nvPr>
          </p:nvSpPr>
          <p:spPr>
            <a:xfrm flipH="1">
              <a:off x="15258" y="7679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智慧消防系统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7" name="矩形: 圆角 18"/>
            <p:cNvSpPr/>
            <p:nvPr>
              <p:custDataLst>
                <p:tags r:id="rId44"/>
              </p:custDataLst>
            </p:nvPr>
          </p:nvSpPr>
          <p:spPr>
            <a:xfrm flipH="1">
              <a:off x="15258" y="7015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公共广播系统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8" name="矩形: 圆角 18"/>
            <p:cNvSpPr/>
            <p:nvPr>
              <p:custDataLst>
                <p:tags r:id="rId45"/>
              </p:custDataLst>
            </p:nvPr>
          </p:nvSpPr>
          <p:spPr>
            <a:xfrm flipH="1">
              <a:off x="15258" y="8985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消防门禁联动系统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9" name="矩形: 圆角 18"/>
            <p:cNvSpPr/>
            <p:nvPr>
              <p:custDataLst>
                <p:tags r:id="rId46"/>
              </p:custDataLst>
            </p:nvPr>
          </p:nvSpPr>
          <p:spPr>
            <a:xfrm flipH="1">
              <a:off x="15258" y="9624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……</a:t>
              </a:r>
              <a:endParaRPr lang="en-US" altLang="zh-CN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0" name="矩形: 圆角 18"/>
            <p:cNvSpPr/>
            <p:nvPr>
              <p:custDataLst>
                <p:tags r:id="rId47"/>
              </p:custDataLst>
            </p:nvPr>
          </p:nvSpPr>
          <p:spPr>
            <a:xfrm flipH="1">
              <a:off x="15258" y="8334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火源视频监控系统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544435" y="3679190"/>
            <a:ext cx="1760220" cy="2824480"/>
            <a:chOff x="15258" y="5716"/>
            <a:chExt cx="2772" cy="4448"/>
          </a:xfrm>
          <a:solidFill>
            <a:schemeClr val="accent5">
              <a:lumMod val="75000"/>
            </a:schemeClr>
          </a:solidFill>
        </p:grpSpPr>
        <p:sp>
          <p:nvSpPr>
            <p:cNvPr id="123" name="矩形: 圆角 12"/>
            <p:cNvSpPr/>
            <p:nvPr>
              <p:custDataLst>
                <p:tags r:id="rId48"/>
              </p:custDataLst>
            </p:nvPr>
          </p:nvSpPr>
          <p:spPr>
            <a:xfrm flipH="1">
              <a:off x="15258" y="5716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协同办公系统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4" name="矩形: 圆角 16"/>
            <p:cNvSpPr/>
            <p:nvPr>
              <p:custDataLst>
                <p:tags r:id="rId49"/>
              </p:custDataLst>
            </p:nvPr>
          </p:nvSpPr>
          <p:spPr>
            <a:xfrm flipH="1">
              <a:off x="15258" y="6379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公共信息服务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5" name="矩形: 圆角 18"/>
            <p:cNvSpPr/>
            <p:nvPr>
              <p:custDataLst>
                <p:tags r:id="rId50"/>
              </p:custDataLst>
            </p:nvPr>
          </p:nvSpPr>
          <p:spPr>
            <a:xfrm flipH="1">
              <a:off x="15258" y="7679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无纸化办公系统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6" name="矩形: 圆角 18"/>
            <p:cNvSpPr/>
            <p:nvPr>
              <p:custDataLst>
                <p:tags r:id="rId51"/>
              </p:custDataLst>
            </p:nvPr>
          </p:nvSpPr>
          <p:spPr>
            <a:xfrm flipH="1">
              <a:off x="15258" y="7015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信息网络安全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7" name="矩形: 圆角 18"/>
            <p:cNvSpPr/>
            <p:nvPr>
              <p:custDataLst>
                <p:tags r:id="rId52"/>
              </p:custDataLst>
            </p:nvPr>
          </p:nvSpPr>
          <p:spPr>
            <a:xfrm flipH="1">
              <a:off x="15258" y="8985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智能会议系统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8" name="矩形: 圆角 18"/>
            <p:cNvSpPr/>
            <p:nvPr>
              <p:custDataLst>
                <p:tags r:id="rId53"/>
              </p:custDataLst>
            </p:nvPr>
          </p:nvSpPr>
          <p:spPr>
            <a:xfrm flipH="1">
              <a:off x="15258" y="9624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……</a:t>
              </a:r>
              <a:endParaRPr lang="en-US" altLang="zh-CN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9" name="矩形: 圆角 18"/>
            <p:cNvSpPr/>
            <p:nvPr>
              <p:custDataLst>
                <p:tags r:id="rId54"/>
              </p:custDataLst>
            </p:nvPr>
          </p:nvSpPr>
          <p:spPr>
            <a:xfrm flipH="1">
              <a:off x="15258" y="8334"/>
              <a:ext cx="2773" cy="541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等线 Light" panose="02010600030101010101" pitchFamily="2" charset="-122"/>
                  <a:sym typeface="Arial" panose="020B0604020202020204" pitchFamily="34" charset="0"/>
                </a:rPr>
                <a:t>综合物管系统</a:t>
              </a:r>
              <a:endParaRPr lang="zh-CN" altLang="en-US" sz="140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30" name="直接连接符 129"/>
          <p:cNvCxnSpPr/>
          <p:nvPr>
            <p:custDataLst>
              <p:tags r:id="rId55"/>
            </p:custDataLst>
          </p:nvPr>
        </p:nvCxnSpPr>
        <p:spPr>
          <a:xfrm>
            <a:off x="6118860" y="3299460"/>
            <a:ext cx="0" cy="401320"/>
          </a:xfrm>
          <a:prstGeom prst="line">
            <a:avLst/>
          </a:prstGeom>
          <a:ln>
            <a:solidFill>
              <a:srgbClr val="77D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56"/>
            </p:custDataLst>
          </p:nvPr>
        </p:nvCxnSpPr>
        <p:spPr>
          <a:xfrm flipV="1">
            <a:off x="4175760" y="1918335"/>
            <a:ext cx="567690" cy="4445"/>
          </a:xfrm>
          <a:prstGeom prst="line">
            <a:avLst/>
          </a:prstGeom>
          <a:ln>
            <a:solidFill>
              <a:srgbClr val="77D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圆角矩形 131"/>
          <p:cNvSpPr/>
          <p:nvPr>
            <p:custDataLst>
              <p:tags r:id="rId57"/>
            </p:custDataLst>
          </p:nvPr>
        </p:nvSpPr>
        <p:spPr>
          <a:xfrm>
            <a:off x="2531745" y="1739900"/>
            <a:ext cx="1644015" cy="37020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等线 Light" panose="02010600030101010101" pitchFamily="2" charset="-122"/>
                <a:sym typeface="Arial" panose="020B0604020202020204" pitchFamily="34" charset="0"/>
              </a:rPr>
              <a:t>软件集成</a:t>
            </a:r>
            <a:endParaRPr lang="zh-CN" altLang="en-US" sz="1400" b="1">
              <a:cs typeface="等线 Light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3" name="圆角矩形 132"/>
          <p:cNvSpPr/>
          <p:nvPr>
            <p:custDataLst>
              <p:tags r:id="rId58"/>
            </p:custDataLst>
          </p:nvPr>
        </p:nvSpPr>
        <p:spPr>
          <a:xfrm>
            <a:off x="4742815" y="1630045"/>
            <a:ext cx="2768600" cy="480060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>
                <a:cs typeface="等线 Light" panose="02010600030101010101" pitchFamily="2" charset="-122"/>
                <a:sym typeface="Arial" panose="020B0604020202020204" pitchFamily="34" charset="0"/>
              </a:rPr>
              <a:t>业务集成平台（</a:t>
            </a:r>
            <a:r>
              <a:rPr lang="zh-CN" altLang="en-US" b="1">
                <a:cs typeface="等线 Light" panose="02010600030101010101" pitchFamily="2" charset="-122"/>
                <a:sym typeface="Arial" panose="020B0604020202020204" pitchFamily="34" charset="0"/>
              </a:rPr>
              <a:t>APIS</a:t>
            </a:r>
            <a:r>
              <a:rPr lang="zh-CN" altLang="en-US" b="1">
                <a:cs typeface="等线 Light" panose="02010600030101010101" pitchFamily="2" charset="-122"/>
                <a:sym typeface="Arial" panose="020B0604020202020204" pitchFamily="34" charset="0"/>
              </a:rPr>
              <a:t>）</a:t>
            </a:r>
            <a:endParaRPr lang="zh-CN" altLang="en-US" b="1">
              <a:cs typeface="等线 Light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134" name="直接连接符 133"/>
          <p:cNvCxnSpPr/>
          <p:nvPr>
            <p:custDataLst>
              <p:tags r:id="rId59"/>
            </p:custDataLst>
          </p:nvPr>
        </p:nvCxnSpPr>
        <p:spPr>
          <a:xfrm flipH="1" flipV="1">
            <a:off x="7511415" y="1912620"/>
            <a:ext cx="828040" cy="3810"/>
          </a:xfrm>
          <a:prstGeom prst="line">
            <a:avLst/>
          </a:prstGeom>
          <a:ln>
            <a:solidFill>
              <a:srgbClr val="77D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34"/>
          <p:cNvSpPr/>
          <p:nvPr>
            <p:custDataLst>
              <p:tags r:id="rId60"/>
            </p:custDataLst>
          </p:nvPr>
        </p:nvSpPr>
        <p:spPr>
          <a:xfrm>
            <a:off x="8120380" y="1739900"/>
            <a:ext cx="1726565" cy="37020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cs typeface="等线 Light" panose="02010600030101010101" pitchFamily="2" charset="-122"/>
                <a:sym typeface="Arial" panose="020B0604020202020204" pitchFamily="34" charset="0"/>
              </a:rPr>
              <a:t>业务</a:t>
            </a:r>
            <a:r>
              <a:rPr lang="zh-CN" altLang="en-US" sz="1400" b="1">
                <a:cs typeface="等线 Light" panose="02010600030101010101" pitchFamily="2" charset="-122"/>
                <a:sym typeface="Arial" panose="020B0604020202020204" pitchFamily="34" charset="0"/>
              </a:rPr>
              <a:t>联动</a:t>
            </a:r>
            <a:endParaRPr lang="zh-CN" altLang="en-US" sz="1400" b="1">
              <a:cs typeface="等线 Light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1"/>
            </p:custDataLst>
          </p:nvPr>
        </p:nvSpPr>
        <p:spPr>
          <a:xfrm>
            <a:off x="2671445" y="2152650"/>
            <a:ext cx="1351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tx1"/>
                </a:solidFill>
              </a:rPr>
              <a:t>所有系统、设备汇聚至统一平台进行监控管理</a:t>
            </a:r>
            <a:endParaRPr lang="zh-CN" altLang="en-US" sz="900">
              <a:solidFill>
                <a:schemeClr val="tx1"/>
              </a:solidFill>
            </a:endParaRPr>
          </a:p>
        </p:txBody>
      </p:sp>
      <p:sp>
        <p:nvSpPr>
          <p:cNvPr id="139" name="文本框 138"/>
          <p:cNvSpPr txBox="1"/>
          <p:nvPr>
            <p:custDataLst>
              <p:tags r:id="rId62"/>
            </p:custDataLst>
          </p:nvPr>
        </p:nvSpPr>
        <p:spPr>
          <a:xfrm>
            <a:off x="8339455" y="2148205"/>
            <a:ext cx="1351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900">
                <a:solidFill>
                  <a:schemeClr val="tx1"/>
                </a:solidFill>
              </a:rPr>
              <a:t>不同系统之间的设备可以跨系统联动</a:t>
            </a:r>
            <a:endParaRPr lang="zh-CN" alt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10" name="Rectangle 28"/>
          <p:cNvSpPr/>
          <p:nvPr>
            <p:custDataLst>
              <p:tags r:id="rId2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pic>
        <p:nvPicPr>
          <p:cNvPr id="14" name="image 10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65000"/>
          </a:blip>
          <a:srcRect/>
          <a:stretch>
            <a:fillRect/>
          </a:stretch>
        </p:blipFill>
        <p:spPr>
          <a:xfrm>
            <a:off x="2356485" y="2310765"/>
            <a:ext cx="7250430" cy="2326640"/>
          </a:xfrm>
          <a:prstGeom prst="roundRect">
            <a:avLst>
              <a:gd name="adj" fmla="val 4721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pic>
      <p:sp>
        <p:nvSpPr>
          <p:cNvPr id="16" name="五边形 15"/>
          <p:cNvSpPr/>
          <p:nvPr>
            <p:custDataLst>
              <p:tags r:id="rId5"/>
            </p:custDataLst>
          </p:nvPr>
        </p:nvSpPr>
        <p:spPr>
          <a:xfrm rot="5400000">
            <a:off x="2621915" y="2426335"/>
            <a:ext cx="748030" cy="518160"/>
          </a:xfrm>
          <a:prstGeom prst="homePlate">
            <a:avLst/>
          </a:prstGeom>
          <a:gradFill>
            <a:gsLst>
              <a:gs pos="0">
                <a:srgbClr val="6DF19C"/>
              </a:gs>
              <a:gs pos="47000">
                <a:srgbClr val="66CDBE"/>
              </a:gs>
              <a:gs pos="83000">
                <a:srgbClr val="5FA5E3"/>
              </a:gs>
              <a:gs pos="100000">
                <a:srgbClr val="5A8FF7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C:\Users\Administrator\Desktop\KHCFDC_流程 .pngKHCFDC_流程 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2800668" y="2403475"/>
            <a:ext cx="370840" cy="371475"/>
          </a:xfrm>
          <a:prstGeom prst="rect">
            <a:avLst/>
          </a:prstGeom>
        </p:spPr>
      </p:pic>
      <p:sp>
        <p:nvSpPr>
          <p:cNvPr id="19" name="标题 10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2800985" y="3130550"/>
            <a:ext cx="6934200" cy="633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zh-CN" altLang="en-US" sz="3200" b="1" i="0" kern="1200" dirty="0">
                <a:solidFill>
                  <a:srgbClr val="2A6AE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algn="ctr"/>
            <a:r>
              <a:rPr lang="en-US" altLang="zh-CN" sz="3100">
                <a:solidFill>
                  <a:schemeClr val="bg1"/>
                </a:solidFill>
                <a:cs typeface="+mn-ea"/>
                <a:sym typeface="+mn-ea"/>
              </a:rPr>
              <a:t>2.</a:t>
            </a:r>
            <a:r>
              <a:rPr sz="3100">
                <a:solidFill>
                  <a:schemeClr val="bg1"/>
                </a:solidFill>
                <a:cs typeface="+mn-ea"/>
                <a:sym typeface="+mn-ea"/>
              </a:rPr>
              <a:t>硬件部分建设内容</a:t>
            </a:r>
            <a:endParaRPr sz="3100">
              <a:solidFill>
                <a:schemeClr val="bg1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9870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©2024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3035" y="6608445"/>
            <a:ext cx="4356735" cy="404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 b="1" dirty="0">
                <a:solidFill>
                  <a:schemeClr val="bg1"/>
                </a:solidFill>
                <a:cs typeface="微软雅黑" panose="020B0503020204020204" charset="-122"/>
                <a:sym typeface="+mn-lt"/>
              </a:rPr>
              <a:t>华宽通产品及解决方案</a:t>
            </a:r>
            <a:endParaRPr lang="zh-CN" altLang="en-US" sz="800" b="1" dirty="0">
              <a:solidFill>
                <a:schemeClr val="bg1"/>
              </a:solidFill>
              <a:cs typeface="微软雅黑" panose="020B0503020204020204" charset="-122"/>
              <a:sym typeface="+mn-lt"/>
            </a:endParaRPr>
          </a:p>
        </p:txBody>
      </p:sp>
      <p:sp>
        <p:nvSpPr>
          <p:cNvPr id="15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4"/>
            </p:custDataLst>
          </p:nvPr>
        </p:nvSpPr>
        <p:spPr>
          <a:xfrm>
            <a:off x="574675" y="237490"/>
            <a:ext cx="543687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会议中心大堂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—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自助服务终端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690" y="933450"/>
            <a:ext cx="5531485" cy="34004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0340" y="4612005"/>
            <a:ext cx="2641600" cy="1508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495300" y="1080135"/>
            <a:ext cx="53632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000"/>
              </a:lnSpc>
            </a:pP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大堂配置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具备多功能的智能自助终端，支持后台统一配置和管理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95" y="4513580"/>
            <a:ext cx="1661160" cy="1672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660" y="4655820"/>
            <a:ext cx="2647315" cy="145796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455" y="4502785"/>
            <a:ext cx="2934335" cy="176847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99465" y="3930650"/>
            <a:ext cx="9213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访客登记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97480" y="3928745"/>
            <a:ext cx="11150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会议查询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63665" y="6115685"/>
            <a:ext cx="17735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服务及政策查询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3343275" y="6133465"/>
            <a:ext cx="9880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身份认证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636270" y="6155690"/>
            <a:ext cx="12611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业务办理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9853930" y="6103620"/>
            <a:ext cx="12611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园区导览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405" y="1966595"/>
            <a:ext cx="1196975" cy="188785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31110" y="1985645"/>
            <a:ext cx="1157605" cy="188785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87215" y="1986280"/>
            <a:ext cx="1196975" cy="1887220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4629785" y="3919220"/>
            <a:ext cx="11150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推广宣传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9870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©2024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3035" y="6608445"/>
            <a:ext cx="4356735" cy="404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 b="1" dirty="0">
                <a:solidFill>
                  <a:schemeClr val="bg1"/>
                </a:solidFill>
                <a:cs typeface="微软雅黑" panose="020B0503020204020204" charset="-122"/>
                <a:sym typeface="+mn-lt"/>
              </a:rPr>
              <a:t>华宽通产品及解决方案</a:t>
            </a:r>
            <a:endParaRPr lang="zh-CN" altLang="en-US" sz="800" b="1" dirty="0">
              <a:solidFill>
                <a:schemeClr val="bg1"/>
              </a:solidFill>
              <a:cs typeface="微软雅黑" panose="020B0503020204020204" charset="-122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85470" y="1351915"/>
            <a:ext cx="10875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大堂入口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，通过安装</a:t>
            </a:r>
            <a:r>
              <a:rPr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人脸识别门禁设备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，实现快速、安全的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人员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身份验证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和通行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，提升整体安全性与便利性。</a:t>
            </a:r>
            <a:endParaRPr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lum bright="12000"/>
          </a:blip>
          <a:stretch>
            <a:fillRect/>
          </a:stretch>
        </p:blipFill>
        <p:spPr>
          <a:xfrm>
            <a:off x="4295140" y="2459990"/>
            <a:ext cx="6557010" cy="3800475"/>
          </a:xfrm>
          <a:prstGeom prst="rect">
            <a:avLst/>
          </a:prstGeom>
        </p:spPr>
      </p:pic>
      <p:cxnSp>
        <p:nvCxnSpPr>
          <p:cNvPr id="53" name="直接连接符 52"/>
          <p:cNvCxnSpPr/>
          <p:nvPr/>
        </p:nvCxnSpPr>
        <p:spPr>
          <a:xfrm>
            <a:off x="3075402" y="3342884"/>
            <a:ext cx="1645702" cy="1070859"/>
          </a:xfrm>
          <a:prstGeom prst="line">
            <a:avLst/>
          </a:prstGeom>
          <a:ln w="25400">
            <a:solidFill>
              <a:srgbClr val="3A6CFA"/>
            </a:solidFill>
            <a:prstDash val="lgDash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/Users/ty/AppData/Local/Temp/kaimatting/20210223095116/output_aiMatting_20210223095119.pngoutput_aiMatting_202102230951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98700" y="2673350"/>
            <a:ext cx="1212850" cy="2364105"/>
          </a:xfrm>
          <a:prstGeom prst="rect">
            <a:avLst/>
          </a:prstGeom>
        </p:spPr>
      </p:pic>
      <p:sp>
        <p:nvSpPr>
          <p:cNvPr id="48" name="矩形 27"/>
          <p:cNvSpPr/>
          <p:nvPr/>
        </p:nvSpPr>
        <p:spPr>
          <a:xfrm>
            <a:off x="2195195" y="5011420"/>
            <a:ext cx="16141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defTabSz="1219200" eaLnBrk="0" hangingPunct="0">
              <a:lnSpc>
                <a:spcPct val="150000"/>
              </a:lnSpc>
              <a:defRPr/>
            </a:pPr>
            <a:r>
              <a:rPr lang="zh-CN" altLang="en-US" sz="1600" kern="0" dirty="0">
                <a:latin typeface="微软雅黑" panose="020B0503020204020204" charset="-122"/>
                <a:ea typeface="微软雅黑" panose="020B0503020204020204" charset="-122"/>
              </a:rPr>
              <a:t>人脸识别</a:t>
            </a:r>
            <a:r>
              <a:rPr lang="zh-CN" altLang="en-US" sz="1600" kern="0" dirty="0"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endParaRPr lang="zh-CN" altLang="en-US" sz="16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7"/>
            </p:custDataLst>
          </p:nvPr>
        </p:nvSpPr>
        <p:spPr>
          <a:xfrm>
            <a:off x="574675" y="237490"/>
            <a:ext cx="543687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大堂入口</a:t>
            </a:r>
            <a:endParaRPr lang="zh-CN" sz="2800" b="1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539615" y="4316095"/>
            <a:ext cx="518160" cy="518160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9870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©2024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3035" y="6608445"/>
            <a:ext cx="4356735" cy="404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 b="1" dirty="0">
                <a:solidFill>
                  <a:schemeClr val="bg1"/>
                </a:solidFill>
                <a:cs typeface="微软雅黑" panose="020B0503020204020204" charset="-122"/>
                <a:sym typeface="+mn-lt"/>
              </a:rPr>
              <a:t>华宽通产品及解决方案</a:t>
            </a:r>
            <a:endParaRPr lang="zh-CN" altLang="en-US" sz="800" b="1" dirty="0">
              <a:solidFill>
                <a:schemeClr val="bg1"/>
              </a:solidFill>
              <a:cs typeface="微软雅黑" panose="020B0503020204020204" charset="-122"/>
              <a:sym typeface="+mn-lt"/>
            </a:endParaRPr>
          </a:p>
        </p:txBody>
      </p:sp>
      <p:sp>
        <p:nvSpPr>
          <p:cNvPr id="15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4"/>
            </p:custDataLst>
          </p:nvPr>
        </p:nvSpPr>
        <p:spPr>
          <a:xfrm>
            <a:off x="574675" y="237490"/>
            <a:ext cx="543687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强弱电井</a:t>
            </a:r>
            <a:endParaRPr lang="zh-CN" sz="2800" b="1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" y="2833370"/>
            <a:ext cx="5059680" cy="33204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2136" t="848" r="3719" b="8054"/>
          <a:stretch>
            <a:fillRect/>
          </a:stretch>
        </p:blipFill>
        <p:spPr>
          <a:xfrm>
            <a:off x="6120765" y="2127885"/>
            <a:ext cx="1457325" cy="7245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80" y="2176780"/>
            <a:ext cx="1485265" cy="7226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130" y="2806065"/>
            <a:ext cx="5109845" cy="33477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20090" y="889635"/>
            <a:ext cx="1021080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ts val="3000"/>
              </a:lnSpc>
              <a:buClrTx/>
              <a:buSzTx/>
              <a:buFontTx/>
            </a:pP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实时</a:t>
            </a: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监测</a:t>
            </a: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强弱电井内</a:t>
            </a: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的温湿度</a:t>
            </a: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并可以将温湿度异常告警推送至运营中心及物业人员手机端，</a:t>
            </a: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防范电气设备过热起火、潮湿</a:t>
            </a: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短路等</a:t>
            </a: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安全隐患，</a:t>
            </a:r>
            <a:r>
              <a:rPr 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确保用电安全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9870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©2024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3035" y="6608445"/>
            <a:ext cx="4356735" cy="404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 b="1" dirty="0">
                <a:solidFill>
                  <a:schemeClr val="bg1"/>
                </a:solidFill>
                <a:cs typeface="微软雅黑" panose="020B0503020204020204" charset="-122"/>
                <a:sym typeface="+mn-lt"/>
              </a:rPr>
              <a:t>华宽通产品及解决方案</a:t>
            </a:r>
            <a:endParaRPr lang="zh-CN" altLang="en-US" sz="800" b="1" dirty="0">
              <a:solidFill>
                <a:schemeClr val="bg1"/>
              </a:solidFill>
              <a:cs typeface="微软雅黑" panose="020B0503020204020204" charset="-122"/>
              <a:sym typeface="+mn-lt"/>
            </a:endParaRPr>
          </a:p>
        </p:txBody>
      </p:sp>
      <p:sp>
        <p:nvSpPr>
          <p:cNvPr id="6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4"/>
            </p:custDataLst>
          </p:nvPr>
        </p:nvSpPr>
        <p:spPr>
          <a:xfrm>
            <a:off x="574675" y="237490"/>
            <a:ext cx="543687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访客智能接待</a:t>
            </a:r>
            <a:endParaRPr lang="zh-CN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6" name="图片 15" descr="手机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035" y="3588385"/>
            <a:ext cx="614045" cy="6140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57250" y="3054985"/>
            <a:ext cx="14382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手机预约</a:t>
            </a:r>
            <a:endParaRPr lang="zh-CN" altLang="en-US" sz="1600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85135" y="3054985"/>
            <a:ext cx="3204210" cy="18338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60650" y="3490595"/>
            <a:ext cx="491490" cy="833120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1"/>
            </p:custDataLst>
          </p:nvPr>
        </p:nvSpPr>
        <p:spPr>
          <a:xfrm>
            <a:off x="3815715" y="2623820"/>
            <a:ext cx="23736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到访人脸识别开门</a:t>
            </a:r>
            <a:endParaRPr lang="zh-CN" altLang="en-US" sz="1600"/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133590" y="3027680"/>
            <a:ext cx="4558665" cy="2267585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7934960" y="2380615"/>
            <a:ext cx="31159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联动</a:t>
            </a:r>
            <a:r>
              <a:rPr lang="en-US" altLang="zh-CN" sz="1600"/>
              <a:t>LED</a:t>
            </a:r>
            <a:r>
              <a:rPr lang="zh-CN" altLang="en-US" sz="1600"/>
              <a:t>屏幕自动显示迎宾内容</a:t>
            </a:r>
            <a:endParaRPr lang="zh-CN" altLang="en-US" sz="1600"/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461625" y="3753485"/>
            <a:ext cx="702310" cy="440690"/>
          </a:xfrm>
          <a:prstGeom prst="rect">
            <a:avLst/>
          </a:prstGeom>
        </p:spPr>
      </p:pic>
      <p:cxnSp>
        <p:nvCxnSpPr>
          <p:cNvPr id="32" name="肘形连接符 31"/>
          <p:cNvCxnSpPr>
            <a:stCxn id="25" idx="0"/>
            <a:endCxn id="26" idx="1"/>
          </p:cNvCxnSpPr>
          <p:nvPr/>
        </p:nvCxnSpPr>
        <p:spPr>
          <a:xfrm rot="16200000">
            <a:off x="3011805" y="2686685"/>
            <a:ext cx="697865" cy="90932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31" idx="0"/>
            <a:endCxn id="28" idx="2"/>
          </p:cNvCxnSpPr>
          <p:nvPr/>
        </p:nvCxnSpPr>
        <p:spPr>
          <a:xfrm rot="16200000" flipV="1">
            <a:off x="9635173" y="2575878"/>
            <a:ext cx="1035685" cy="131953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351280" y="1062990"/>
            <a:ext cx="99117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/>
              <a:t>访客全程可自助实现无感通行，</a:t>
            </a:r>
            <a:r>
              <a:rPr lang="zh-CN" altLang="en-US" sz="1600">
                <a:sym typeface="+mn-ea"/>
              </a:rPr>
              <a:t>欢迎词可根据客户预约信息自动编辑，无需人工参与</a:t>
            </a:r>
            <a:endParaRPr lang="zh-CN" altLang="en-US" sz="16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ym typeface="+mn-ea"/>
              </a:rPr>
              <a:t>提高访客接待效率，让客户有被尊重感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9738995" y="4137660"/>
            <a:ext cx="23736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欢迎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***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一行来访指导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1959610" y="3753485"/>
            <a:ext cx="374650" cy="185420"/>
          </a:xfrm>
          <a:prstGeom prst="rightArrow">
            <a:avLst/>
          </a:prstGeom>
          <a:solidFill>
            <a:srgbClr val="002FC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>
            <p:custDataLst>
              <p:tags r:id="rId18"/>
            </p:custDataLst>
          </p:nvPr>
        </p:nvSpPr>
        <p:spPr>
          <a:xfrm>
            <a:off x="6474460" y="3753485"/>
            <a:ext cx="374650" cy="185420"/>
          </a:xfrm>
          <a:prstGeom prst="rightArrow">
            <a:avLst/>
          </a:prstGeom>
          <a:solidFill>
            <a:srgbClr val="002FC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9870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©2024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3035" y="6608445"/>
            <a:ext cx="4356735" cy="404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 b="1" dirty="0">
                <a:solidFill>
                  <a:schemeClr val="bg1"/>
                </a:solidFill>
                <a:cs typeface="微软雅黑" panose="020B0503020204020204" charset="-122"/>
                <a:sym typeface="+mn-lt"/>
              </a:rPr>
              <a:t>华宽通产品及解决方案</a:t>
            </a:r>
            <a:endParaRPr lang="zh-CN" altLang="en-US" sz="800" b="1" dirty="0">
              <a:solidFill>
                <a:schemeClr val="bg1"/>
              </a:solidFill>
              <a:cs typeface="微软雅黑" panose="020B0503020204020204" charset="-122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0636" y="2120907"/>
            <a:ext cx="10591932" cy="3896570"/>
            <a:chOff x="-1134" y="1618"/>
            <a:chExt cx="21842" cy="794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6" y="1858"/>
              <a:ext cx="13130" cy="7442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790" y="1618"/>
              <a:ext cx="3918" cy="3096"/>
            </a:xfrm>
            <a:prstGeom prst="rect">
              <a:avLst/>
            </a:prstGeom>
          </p:spPr>
        </p:pic>
        <p:pic>
          <p:nvPicPr>
            <p:cNvPr id="107" name="图片 106" descr="C:/Users/ty/AppData/Local/Temp/kaimatting/20210223095116/output_aiMatting_20210223095119.pngoutput_aiMatting_20210223095119"/>
            <p:cNvPicPr/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-1134" y="2083"/>
              <a:ext cx="1656" cy="3096"/>
            </a:xfrm>
            <a:prstGeom prst="rect">
              <a:avLst/>
            </a:prstGeom>
          </p:spPr>
        </p:pic>
        <p:pic>
          <p:nvPicPr>
            <p:cNvPr id="127" name="图片 126" descr="3_17"/>
            <p:cNvPicPr/>
            <p:nvPr>
              <p:custDataLst>
                <p:tags r:id="rId8"/>
              </p:custDataLst>
            </p:nvPr>
          </p:nvPicPr>
          <p:blipFill>
            <a:blip r:embed="rId9"/>
            <a:srcRect l="46899" t="18613" r="3653"/>
            <a:stretch>
              <a:fillRect/>
            </a:stretch>
          </p:blipFill>
          <p:spPr>
            <a:xfrm>
              <a:off x="17405" y="6464"/>
              <a:ext cx="1656" cy="3096"/>
            </a:xfrm>
            <a:prstGeom prst="rect">
              <a:avLst/>
            </a:prstGeom>
          </p:spPr>
        </p:pic>
      </p:grpSp>
      <p:sp>
        <p:nvSpPr>
          <p:cNvPr id="14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10"/>
            </p:custDataLst>
          </p:nvPr>
        </p:nvSpPr>
        <p:spPr>
          <a:xfrm>
            <a:off x="574675" y="237490"/>
            <a:ext cx="543687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会议室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—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人员出入管控</a:t>
            </a:r>
            <a:endParaRPr lang="zh-CN" sz="2800" b="1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矩形 27"/>
          <p:cNvSpPr/>
          <p:nvPr/>
        </p:nvSpPr>
        <p:spPr>
          <a:xfrm>
            <a:off x="317500" y="3880485"/>
            <a:ext cx="16141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defTabSz="1219200" eaLnBrk="0" hangingPunct="0">
              <a:lnSpc>
                <a:spcPct val="150000"/>
              </a:lnSpc>
              <a:defRPr/>
            </a:pPr>
            <a:r>
              <a:rPr lang="zh-CN" altLang="en-US" sz="1600" kern="0" dirty="0">
                <a:latin typeface="微软雅黑" panose="020B0503020204020204" charset="-122"/>
                <a:ea typeface="微软雅黑" panose="020B0503020204020204" charset="-122"/>
              </a:rPr>
              <a:t>人脸识别</a:t>
            </a:r>
            <a:r>
              <a:rPr lang="zh-CN" altLang="en-US" sz="1600" kern="0" dirty="0">
                <a:latin typeface="微软雅黑" panose="020B0503020204020204" charset="-122"/>
                <a:ea typeface="微软雅黑" panose="020B0503020204020204" charset="-122"/>
              </a:rPr>
              <a:t>门禁</a:t>
            </a:r>
            <a:endParaRPr lang="zh-CN" altLang="en-US" sz="16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27"/>
          <p:cNvSpPr/>
          <p:nvPr/>
        </p:nvSpPr>
        <p:spPr>
          <a:xfrm>
            <a:off x="9471660" y="3351530"/>
            <a:ext cx="16141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defTabSz="1219200" eaLnBrk="0" hangingPunct="0">
              <a:lnSpc>
                <a:spcPct val="150000"/>
              </a:lnSpc>
              <a:defRPr/>
            </a:pPr>
            <a:r>
              <a:rPr lang="zh-CN" altLang="en-US" sz="1600" kern="0" dirty="0">
                <a:latin typeface="微软雅黑" panose="020B0503020204020204" charset="-122"/>
                <a:ea typeface="微软雅黑" panose="020B0503020204020204" charset="-122"/>
              </a:rPr>
              <a:t>会议信息屏</a:t>
            </a:r>
            <a:endParaRPr lang="zh-CN" altLang="en-US" sz="16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7"/>
          <p:cNvSpPr/>
          <p:nvPr/>
        </p:nvSpPr>
        <p:spPr>
          <a:xfrm>
            <a:off x="9159240" y="5673090"/>
            <a:ext cx="16141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defTabSz="1219200" eaLnBrk="0" hangingPunct="0">
              <a:lnSpc>
                <a:spcPct val="150000"/>
              </a:lnSpc>
              <a:defRPr/>
            </a:pPr>
            <a:r>
              <a:rPr lang="zh-CN" altLang="en-US" sz="1600" kern="0" dirty="0">
                <a:latin typeface="微软雅黑" panose="020B0503020204020204" charset="-122"/>
                <a:ea typeface="微软雅黑" panose="020B0503020204020204" charset="-122"/>
              </a:rPr>
              <a:t>红外对射</a:t>
            </a:r>
            <a:r>
              <a:rPr lang="zh-CN" altLang="en-US" sz="1600" kern="0" dirty="0">
                <a:latin typeface="微软雅黑" panose="020B0503020204020204" charset="-122"/>
                <a:ea typeface="微软雅黑" panose="020B0503020204020204" charset="-122"/>
              </a:rPr>
              <a:t>计数器</a:t>
            </a:r>
            <a:endParaRPr lang="zh-CN" altLang="en-US" sz="16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1599662" y="2754874"/>
            <a:ext cx="1645702" cy="1070859"/>
          </a:xfrm>
          <a:prstGeom prst="line">
            <a:avLst/>
          </a:prstGeom>
          <a:ln w="25400">
            <a:solidFill>
              <a:srgbClr val="3A6CFA"/>
            </a:solidFill>
            <a:prstDash val="lgDash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407882" y="4226169"/>
            <a:ext cx="3623310" cy="601980"/>
          </a:xfrm>
          <a:prstGeom prst="line">
            <a:avLst/>
          </a:prstGeom>
          <a:ln w="25400">
            <a:solidFill>
              <a:srgbClr val="3A6CFA"/>
            </a:solidFill>
            <a:prstDash val="lgDash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8" idx="1"/>
          </p:cNvCxnSpPr>
          <p:nvPr/>
        </p:nvCxnSpPr>
        <p:spPr>
          <a:xfrm flipV="1">
            <a:off x="6905087" y="2880604"/>
            <a:ext cx="2387600" cy="1007745"/>
          </a:xfrm>
          <a:prstGeom prst="line">
            <a:avLst/>
          </a:prstGeom>
          <a:ln w="25400">
            <a:solidFill>
              <a:srgbClr val="3A6CFA"/>
            </a:solidFill>
            <a:prstDash val="lgDash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448907" y="4473819"/>
            <a:ext cx="5629910" cy="436880"/>
          </a:xfrm>
          <a:prstGeom prst="line">
            <a:avLst/>
          </a:prstGeom>
          <a:ln w="25400">
            <a:solidFill>
              <a:srgbClr val="3A6CFA"/>
            </a:solidFill>
            <a:prstDash val="lgDash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3333750" y="3575050"/>
            <a:ext cx="518160" cy="518160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789420" y="3343910"/>
            <a:ext cx="518160" cy="518160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991610" y="4229735"/>
            <a:ext cx="518160" cy="5181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6158230" y="4202430"/>
            <a:ext cx="518160" cy="51816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10235" y="901065"/>
            <a:ext cx="1058164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中小型会议室可在入口处安装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人脸识别门禁设备，可以通过手机预约会议室使用。另外，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通过红外计数器监测会议室人流情况，可以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帮助运营方更好的了解每个会议室的使用情况，还可以联动会议室内的照明等设备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。在紧急情况下，可在运营中心确认管控空间内的人员滞留情况。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-96" y="0"/>
            <a:ext cx="12198446" cy="6858000"/>
          </a:xfrm>
          <a:prstGeom prst="rect">
            <a:avLst/>
          </a:prstGeom>
          <a:gradFill flip="none" rotWithShape="1">
            <a:gsLst>
              <a:gs pos="0">
                <a:srgbClr val="0058FF">
                  <a:alpha val="6000"/>
                </a:srgbClr>
              </a:gs>
              <a:gs pos="100000">
                <a:srgbClr val="000C54">
                  <a:lumMod val="90000"/>
                  <a:lumOff val="1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rgbClr val="000C54">
              <a:shade val="50000"/>
            </a:srgbClr>
          </a:lnRef>
          <a:fillRef idx="1">
            <a:srgbClr val="000C54"/>
          </a:fillRef>
          <a:effectRef idx="0">
            <a:srgbClr val="000C5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image 20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 rot="5400000">
            <a:off x="908766" y="1004244"/>
            <a:ext cx="473302" cy="72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81100" y="468630"/>
            <a:ext cx="1988185" cy="612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eaLnBrk="1">
              <a:lnSpc>
                <a:spcPts val="6360"/>
              </a:lnSpc>
              <a:defRPr sz="6600" b="1"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  <a:endParaRPr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6" name="Object 106"/>
          <p:cNvSpPr txBox="1"/>
          <p:nvPr>
            <p:custDataLst>
              <p:tags r:id="rId7"/>
            </p:custDataLst>
          </p:nvPr>
        </p:nvSpPr>
        <p:spPr>
          <a:xfrm>
            <a:off x="1684655" y="2543312"/>
            <a:ext cx="4558665" cy="7442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4400" b="1" i="0" spc="700" dirty="0" smtClean="0">
                <a:blipFill>
                  <a:blip r:embed="rId8"/>
                  <a:stretch>
                    <a:fillRect/>
                  </a:stretch>
                </a:blip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建设目标</a:t>
            </a:r>
            <a:endParaRPr lang="zh-CN" altLang="en-US" sz="4400" b="1" i="0" spc="700" dirty="0" smtClean="0">
              <a:blipFill>
                <a:blip r:embed="rId8"/>
                <a:stretch>
                  <a:fillRect/>
                </a:stretch>
              </a:blip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13" name="Object 2013"/>
          <p:cNvSpPr txBox="1"/>
          <p:nvPr>
            <p:custDataLst>
              <p:tags r:id="rId9"/>
            </p:custDataLst>
          </p:nvPr>
        </p:nvSpPr>
        <p:spPr>
          <a:xfrm>
            <a:off x="1047393" y="2653167"/>
            <a:ext cx="996950" cy="5924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sz="3500" b="1" i="0" dirty="0" smtClean="0">
                <a:solidFill>
                  <a:schemeClr val="bg1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01</a:t>
            </a:r>
            <a:endParaRPr lang="zh-CN" altLang="en-US" sz="3500" b="1" i="0" dirty="0" smtClean="0">
              <a:solidFill>
                <a:schemeClr val="bg1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4535805" y="2839720"/>
            <a:ext cx="295275" cy="219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Object 106"/>
          <p:cNvSpPr txBox="1"/>
          <p:nvPr>
            <p:custDataLst>
              <p:tags r:id="rId10"/>
            </p:custDataLst>
          </p:nvPr>
        </p:nvSpPr>
        <p:spPr>
          <a:xfrm>
            <a:off x="1671320" y="4565650"/>
            <a:ext cx="1958340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zh-CN" altLang="en-US" b="1" spc="70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建设投资估算  </a:t>
            </a:r>
            <a:endParaRPr lang="zh-CN" altLang="en-US" b="1" spc="70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" name="Object 106"/>
          <p:cNvSpPr txBox="1"/>
          <p:nvPr>
            <p:custDataLst>
              <p:tags r:id="rId11"/>
            </p:custDataLst>
          </p:nvPr>
        </p:nvSpPr>
        <p:spPr>
          <a:xfrm>
            <a:off x="1671320" y="3638550"/>
            <a:ext cx="2230120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altLang="en-US" b="1" i="0" spc="700" dirty="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整体规划</a:t>
            </a:r>
            <a:r>
              <a:rPr lang="zh-CN" altLang="en-US" b="1" i="0" spc="700" dirty="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zh-CN" altLang="en-US" b="1" i="0" spc="700" dirty="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Object 2013"/>
          <p:cNvSpPr txBox="1"/>
          <p:nvPr>
            <p:custDataLst>
              <p:tags r:id="rId12"/>
            </p:custDataLst>
          </p:nvPr>
        </p:nvSpPr>
        <p:spPr>
          <a:xfrm>
            <a:off x="1091565" y="3655695"/>
            <a:ext cx="45402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</a:t>
            </a:r>
            <a:r>
              <a:rPr lang="en-US" alt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2</a:t>
            </a:r>
            <a:endParaRPr lang="en-US" altLang="zh-CN" b="0" i="0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  <p:sp>
        <p:nvSpPr>
          <p:cNvPr id="32" name="Object 2013"/>
          <p:cNvSpPr txBox="1"/>
          <p:nvPr>
            <p:custDataLst>
              <p:tags r:id="rId13"/>
            </p:custDataLst>
          </p:nvPr>
        </p:nvSpPr>
        <p:spPr>
          <a:xfrm>
            <a:off x="1091565" y="4102100"/>
            <a:ext cx="45402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</a:t>
            </a:r>
            <a:r>
              <a:rPr lang="en-US" alt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3</a:t>
            </a:r>
            <a:endParaRPr lang="en-US" altLang="zh-CN" b="0" i="0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  <p:sp>
        <p:nvSpPr>
          <p:cNvPr id="33" name="Object 106"/>
          <p:cNvSpPr txBox="1"/>
          <p:nvPr>
            <p:custDataLst>
              <p:tags r:id="rId14"/>
            </p:custDataLst>
          </p:nvPr>
        </p:nvSpPr>
        <p:spPr>
          <a:xfrm>
            <a:off x="1671320" y="4092575"/>
            <a:ext cx="195897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altLang="en-US" b="1" i="0" spc="70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建设</a:t>
            </a:r>
            <a:r>
              <a:rPr lang="zh-CN" altLang="en-US" b="1" i="0" spc="70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endParaRPr lang="zh-CN" altLang="en-US" b="1" i="0" spc="70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Object 2013"/>
          <p:cNvSpPr txBox="1"/>
          <p:nvPr>
            <p:custDataLst>
              <p:tags r:id="rId15"/>
            </p:custDataLst>
          </p:nvPr>
        </p:nvSpPr>
        <p:spPr>
          <a:xfrm>
            <a:off x="1091565" y="4563110"/>
            <a:ext cx="45402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</a:t>
            </a:r>
            <a:r>
              <a:rPr lang="en-US" alt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4</a:t>
            </a:r>
            <a:endParaRPr lang="en-US" altLang="zh-CN" b="0" i="0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9870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©2024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3035" y="6608445"/>
            <a:ext cx="4356735" cy="404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 b="1" dirty="0">
                <a:solidFill>
                  <a:schemeClr val="bg1"/>
                </a:solidFill>
                <a:cs typeface="微软雅黑" panose="020B0503020204020204" charset="-122"/>
                <a:sym typeface="+mn-lt"/>
              </a:rPr>
              <a:t>华宽通产品及解决方案</a:t>
            </a:r>
            <a:endParaRPr lang="zh-CN" altLang="en-US" sz="800" b="1" dirty="0">
              <a:solidFill>
                <a:schemeClr val="bg1"/>
              </a:solidFill>
              <a:cs typeface="微软雅黑" panose="020B0503020204020204" charset="-122"/>
              <a:sym typeface="+mn-lt"/>
            </a:endParaRPr>
          </a:p>
        </p:txBody>
      </p:sp>
      <p:sp>
        <p:nvSpPr>
          <p:cNvPr id="6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4"/>
            </p:custDataLst>
          </p:nvPr>
        </p:nvSpPr>
        <p:spPr>
          <a:xfrm>
            <a:off x="574675" y="237490"/>
            <a:ext cx="543687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会议室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—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会议设备管控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81025" y="1557655"/>
            <a:ext cx="6769735" cy="3512820"/>
            <a:chOff x="1595" y="1590"/>
            <a:chExt cx="16010" cy="800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5" y="1590"/>
              <a:ext cx="16010" cy="8005"/>
            </a:xfrm>
            <a:prstGeom prst="rect">
              <a:avLst/>
            </a:prstGeom>
          </p:spPr>
        </p:pic>
        <p:sp>
          <p:nvSpPr>
            <p:cNvPr id="2" name="椭圆 1"/>
            <p:cNvSpPr/>
            <p:nvPr/>
          </p:nvSpPr>
          <p:spPr>
            <a:xfrm>
              <a:off x="6064" y="4328"/>
              <a:ext cx="656" cy="656"/>
            </a:xfrm>
            <a:prstGeom prst="ellipse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184" y="2880"/>
              <a:ext cx="656" cy="656"/>
            </a:xfrm>
            <a:prstGeom prst="ellipse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2496" y="4328"/>
              <a:ext cx="656" cy="656"/>
            </a:xfrm>
            <a:prstGeom prst="ellipse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34" y="3914"/>
              <a:ext cx="3348" cy="2224"/>
            </a:xfrm>
            <a:prstGeom prst="rect">
              <a:avLst/>
            </a:prstGeom>
          </p:spPr>
        </p:pic>
        <p:sp>
          <p:nvSpPr>
            <p:cNvPr id="42" name="文本框 47"/>
            <p:cNvSpPr txBox="1"/>
            <p:nvPr/>
          </p:nvSpPr>
          <p:spPr>
            <a:xfrm>
              <a:off x="6781" y="3602"/>
              <a:ext cx="2679" cy="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defTabSz="685800">
                <a:lnSpc>
                  <a:spcPct val="130000"/>
                </a:lnSpc>
                <a:buFont typeface="Wingdings" panose="05000000000000000000" pitchFamily="2" charset="2"/>
                <a:buNone/>
              </a:pPr>
              <a:endPara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" name="圆角矩形 12"/>
          <p:cNvSpPr/>
          <p:nvPr>
            <p:custDataLst>
              <p:tags r:id="rId10"/>
            </p:custDataLst>
          </p:nvPr>
        </p:nvSpPr>
        <p:spPr>
          <a:xfrm>
            <a:off x="7799070" y="3271520"/>
            <a:ext cx="2486660" cy="1624330"/>
          </a:xfrm>
          <a:prstGeom prst="roundRect">
            <a:avLst>
              <a:gd name="adj" fmla="val 8319"/>
            </a:avLst>
          </a:prstGeom>
          <a:noFill/>
          <a:ln>
            <a:solidFill>
              <a:srgbClr val="015A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7799070" y="1705610"/>
            <a:ext cx="2420620" cy="1339850"/>
          </a:xfrm>
          <a:prstGeom prst="roundRect">
            <a:avLst>
              <a:gd name="adj" fmla="val 8319"/>
            </a:avLst>
          </a:prstGeom>
          <a:noFill/>
          <a:ln>
            <a:solidFill>
              <a:srgbClr val="015A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智能空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70" y="5396230"/>
            <a:ext cx="717550" cy="992505"/>
          </a:xfrm>
          <a:prstGeom prst="rect">
            <a:avLst/>
          </a:prstGeom>
        </p:spPr>
      </p:pic>
      <p:sp>
        <p:nvSpPr>
          <p:cNvPr id="30" name="圆角矩形 29"/>
          <p:cNvSpPr/>
          <p:nvPr>
            <p:custDataLst>
              <p:tags r:id="rId12"/>
            </p:custDataLst>
          </p:nvPr>
        </p:nvSpPr>
        <p:spPr>
          <a:xfrm>
            <a:off x="642620" y="5248910"/>
            <a:ext cx="2245360" cy="1265555"/>
          </a:xfrm>
          <a:prstGeom prst="roundRect">
            <a:avLst>
              <a:gd name="adj" fmla="val 8319"/>
            </a:avLst>
          </a:prstGeom>
          <a:noFill/>
          <a:ln>
            <a:solidFill>
              <a:srgbClr val="015A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>
            <p:custDataLst>
              <p:tags r:id="rId13"/>
            </p:custDataLst>
          </p:nvPr>
        </p:nvSpPr>
        <p:spPr>
          <a:xfrm>
            <a:off x="4098290" y="5328920"/>
            <a:ext cx="2266950" cy="1186180"/>
          </a:xfrm>
          <a:prstGeom prst="roundRect">
            <a:avLst>
              <a:gd name="adj" fmla="val 8319"/>
            </a:avLst>
          </a:prstGeom>
          <a:noFill/>
          <a:ln>
            <a:solidFill>
              <a:srgbClr val="015A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3540" y="5452110"/>
            <a:ext cx="1017905" cy="702310"/>
          </a:xfrm>
          <a:prstGeom prst="rect">
            <a:avLst/>
          </a:prstGeom>
        </p:spPr>
      </p:pic>
      <p:sp>
        <p:nvSpPr>
          <p:cNvPr id="47" name="棒"/>
          <p:cNvSpPr/>
          <p:nvPr>
            <p:custDataLst>
              <p:tags r:id="rId14"/>
            </p:custDataLst>
          </p:nvPr>
        </p:nvSpPr>
        <p:spPr>
          <a:xfrm>
            <a:off x="8623300" y="3582035"/>
            <a:ext cx="1530985" cy="262255"/>
          </a:xfrm>
          <a:prstGeom prst="roundRect">
            <a:avLst>
              <a:gd name="adj" fmla="val 50000"/>
            </a:avLst>
          </a:prstGeom>
          <a:solidFill>
            <a:srgbClr val="3A6CFA"/>
          </a:solidFill>
          <a:ln>
            <a:solidFill>
              <a:srgbClr val="3A6C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多合一空气质量</a:t>
            </a:r>
            <a:r>
              <a:rPr lang="zh-CN" altLang="en-US" sz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监测</a:t>
            </a:r>
            <a:endParaRPr lang="zh-CN" altLang="en-US" sz="1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棒"/>
          <p:cNvSpPr/>
          <p:nvPr>
            <p:custDataLst>
              <p:tags r:id="rId15"/>
            </p:custDataLst>
          </p:nvPr>
        </p:nvSpPr>
        <p:spPr>
          <a:xfrm>
            <a:off x="8764905" y="1870438"/>
            <a:ext cx="1247140" cy="243477"/>
          </a:xfrm>
          <a:prstGeom prst="roundRect">
            <a:avLst>
              <a:gd name="adj" fmla="val 50000"/>
            </a:avLst>
          </a:prstGeom>
          <a:solidFill>
            <a:srgbClr val="3A6CFA"/>
          </a:solidFill>
          <a:ln>
            <a:solidFill>
              <a:srgbClr val="3A6C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光照传感器</a:t>
            </a:r>
            <a:endParaRPr lang="zh-CN" altLang="en-US" sz="1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棒"/>
          <p:cNvSpPr/>
          <p:nvPr>
            <p:custDataLst>
              <p:tags r:id="rId16"/>
            </p:custDataLst>
          </p:nvPr>
        </p:nvSpPr>
        <p:spPr>
          <a:xfrm>
            <a:off x="1549400" y="5452110"/>
            <a:ext cx="1117600" cy="243205"/>
          </a:xfrm>
          <a:prstGeom prst="roundRect">
            <a:avLst>
              <a:gd name="adj" fmla="val 50000"/>
            </a:avLst>
          </a:prstGeom>
          <a:solidFill>
            <a:srgbClr val="3A6CFA"/>
          </a:solidFill>
          <a:ln>
            <a:solidFill>
              <a:srgbClr val="3A6C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智能</a:t>
            </a:r>
            <a:r>
              <a:rPr lang="zh-CN" altLang="en-US" sz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空开</a:t>
            </a:r>
            <a:endParaRPr lang="zh-CN" altLang="en-US" sz="1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棒"/>
          <p:cNvSpPr/>
          <p:nvPr>
            <p:custDataLst>
              <p:tags r:id="rId17"/>
            </p:custDataLst>
          </p:nvPr>
        </p:nvSpPr>
        <p:spPr>
          <a:xfrm>
            <a:off x="5323205" y="5567680"/>
            <a:ext cx="805180" cy="243205"/>
          </a:xfrm>
          <a:prstGeom prst="roundRect">
            <a:avLst>
              <a:gd name="adj" fmla="val 50000"/>
            </a:avLst>
          </a:prstGeom>
          <a:solidFill>
            <a:srgbClr val="3A6CFA"/>
          </a:solidFill>
          <a:ln>
            <a:solidFill>
              <a:srgbClr val="3A6C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LED</a:t>
            </a:r>
            <a:r>
              <a:rPr lang="zh-CN" altLang="en-US" sz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大屏</a:t>
            </a:r>
            <a:endParaRPr lang="zh-CN" altLang="en-US" sz="1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889240" y="4025265"/>
            <a:ext cx="232981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000"/>
              <a:t>检测室内空气环境中的PM2.5、PM10、温度、湿度、气压、光照、TVOC、一氧化碳、甲醛、等参数</a:t>
            </a:r>
            <a:endParaRPr lang="zh-CN" altLang="en-US" sz="1000"/>
          </a:p>
        </p:txBody>
      </p:sp>
      <p:sp>
        <p:nvSpPr>
          <p:cNvPr id="55" name="文本框 54"/>
          <p:cNvSpPr txBox="1"/>
          <p:nvPr/>
        </p:nvSpPr>
        <p:spPr>
          <a:xfrm>
            <a:off x="7976870" y="2407920"/>
            <a:ext cx="19431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000"/>
              <a:t>通过智能空开和光照传感器，实现会议室灯光的策略控制</a:t>
            </a:r>
            <a:endParaRPr lang="zh-CN" altLang="en-US" sz="1000"/>
          </a:p>
        </p:txBody>
      </p:sp>
      <p:sp>
        <p:nvSpPr>
          <p:cNvPr id="57" name="文本框 56"/>
          <p:cNvSpPr txBox="1"/>
          <p:nvPr/>
        </p:nvSpPr>
        <p:spPr>
          <a:xfrm>
            <a:off x="1585595" y="5724525"/>
            <a:ext cx="120523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000"/>
              <a:t>远程控制设备开关，监测用电安全</a:t>
            </a:r>
            <a:endParaRPr lang="zh-CN" altLang="en-US" sz="1000"/>
          </a:p>
        </p:txBody>
      </p:sp>
      <p:sp>
        <p:nvSpPr>
          <p:cNvPr id="58" name="文本框 57"/>
          <p:cNvSpPr txBox="1"/>
          <p:nvPr/>
        </p:nvSpPr>
        <p:spPr>
          <a:xfrm>
            <a:off x="4212590" y="6191250"/>
            <a:ext cx="18014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通过智能空开控制开关</a:t>
            </a:r>
            <a:endParaRPr lang="zh-CN" altLang="en-US" sz="1200"/>
          </a:p>
        </p:txBody>
      </p:sp>
      <p:sp>
        <p:nvSpPr>
          <p:cNvPr id="60" name="椭圆 59"/>
          <p:cNvSpPr/>
          <p:nvPr/>
        </p:nvSpPr>
        <p:spPr>
          <a:xfrm>
            <a:off x="5923211" y="1853657"/>
            <a:ext cx="277386" cy="287871"/>
          </a:xfrm>
          <a:prstGeom prst="ellipse">
            <a:avLst/>
          </a:prstGeom>
          <a:blipFill rotWithShape="1">
            <a:blip r:embed="rId18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9"/>
            </p:custDataLst>
          </p:nvPr>
        </p:nvSpPr>
        <p:spPr>
          <a:xfrm>
            <a:off x="1197610" y="710565"/>
            <a:ext cx="92398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客户到访前、培训签到前，系统自动打开所有设备，培训后自动关闭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智能空开可支持手机远程开关培训室设备，并远程查看用电情况和开关情况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74155" y="5636895"/>
            <a:ext cx="5281295" cy="858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通过设备智能控制，降低会议及培训活动能耗，彰显绿色办公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89240" y="3366770"/>
            <a:ext cx="649605" cy="6584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39710" y="1705610"/>
            <a:ext cx="783590" cy="633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/>
        </p:nvSpPr>
        <p:spPr>
          <a:xfrm>
            <a:off x="574675" y="237490"/>
            <a:ext cx="11617325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会议室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— </a:t>
            </a:r>
            <a:r>
              <a:rPr lang="zh-CN" sz="2800" b="1" dirty="0">
                <a:solidFill>
                  <a:schemeClr val="tx1"/>
                </a:solidFill>
              </a:rPr>
              <a:t>无纸化会议</a:t>
            </a:r>
            <a:endParaRPr lang="zh-CN" sz="2800" b="1" dirty="0">
              <a:solidFill>
                <a:schemeClr val="tx1"/>
              </a:solidFill>
            </a:endParaRPr>
          </a:p>
        </p:txBody>
      </p:sp>
      <p:sp>
        <p:nvSpPr>
          <p:cNvPr id="15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16" name="文本框 15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©2024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3865" y="1111885"/>
            <a:ext cx="6906895" cy="39166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855" y="2955290"/>
            <a:ext cx="12030075" cy="2359660"/>
            <a:chOff x="389409" y="2428907"/>
            <a:chExt cx="8346563" cy="1821088"/>
          </a:xfrm>
        </p:grpSpPr>
        <p:sp>
          <p:nvSpPr>
            <p:cNvPr id="4" name="文本框 47"/>
            <p:cNvSpPr txBox="1"/>
            <p:nvPr>
              <p:custDataLst>
                <p:tags r:id="rId6"/>
              </p:custDataLst>
            </p:nvPr>
          </p:nvSpPr>
          <p:spPr>
            <a:xfrm>
              <a:off x="389409" y="3994689"/>
              <a:ext cx="5844238" cy="255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defTabSz="685800">
                <a:lnSpc>
                  <a:spcPct val="130000"/>
                </a:lnSpc>
                <a:buFont typeface="Wingdings" panose="05000000000000000000" pitchFamily="2" charset="2"/>
                <a:buNone/>
              </a:pPr>
              <a:endPara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rot="1100190">
              <a:off x="6583092" y="2428907"/>
              <a:ext cx="2059091" cy="1666022"/>
            </a:xfrm>
            <a:prstGeom prst="rect">
              <a:avLst/>
            </a:prstGeom>
          </p:spPr>
        </p:pic>
        <p:sp>
          <p:nvSpPr>
            <p:cNvPr id="18" name="文本框 51"/>
            <p:cNvSpPr txBox="1"/>
            <p:nvPr>
              <p:custDataLst>
                <p:tags r:id="rId9"/>
              </p:custDataLst>
            </p:nvPr>
          </p:nvSpPr>
          <p:spPr>
            <a:xfrm>
              <a:off x="7111283" y="3884070"/>
              <a:ext cx="808864" cy="193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30000"/>
                </a:lnSpc>
              </a:pPr>
              <a:r>
                <a:rPr lang="zh-CN" altLang="en-US" sz="8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无纸化移动端端</a:t>
              </a:r>
              <a:endParaRPr lang="zh-CN" altLang="en-US" sz="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矩形标注 7"/>
            <p:cNvSpPr/>
            <p:nvPr>
              <p:custDataLst>
                <p:tags r:id="rId10"/>
              </p:custDataLst>
            </p:nvPr>
          </p:nvSpPr>
          <p:spPr>
            <a:xfrm>
              <a:off x="6498973" y="2446055"/>
              <a:ext cx="2236999" cy="1631315"/>
            </a:xfrm>
            <a:prstGeom prst="wedgeRectCallout">
              <a:avLst>
                <a:gd name="adj1" fmla="val -213651"/>
                <a:gd name="adj2" fmla="val -10465"/>
              </a:avLst>
            </a:prstGeom>
            <a:noFill/>
            <a:ln>
              <a:solidFill>
                <a:srgbClr val="13B0BA"/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zh-CN" altLang="en-US" sz="10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37"/>
          <p:cNvGrpSpPr/>
          <p:nvPr>
            <p:custDataLst>
              <p:tags r:id="rId11"/>
            </p:custDataLst>
          </p:nvPr>
        </p:nvGrpSpPr>
        <p:grpSpPr>
          <a:xfrm>
            <a:off x="3187700" y="5492115"/>
            <a:ext cx="2903220" cy="935990"/>
            <a:chOff x="6571442" y="2101177"/>
            <a:chExt cx="2296381" cy="917086"/>
          </a:xfrm>
        </p:grpSpPr>
        <p:sp>
          <p:nvSpPr>
            <p:cNvPr id="10" name="Rounded Rectangle 38"/>
            <p:cNvSpPr/>
            <p:nvPr>
              <p:custDataLst>
                <p:tags r:id="rId12"/>
              </p:custDataLst>
            </p:nvPr>
          </p:nvSpPr>
          <p:spPr>
            <a:xfrm>
              <a:off x="6571442" y="2101177"/>
              <a:ext cx="2296381" cy="917086"/>
            </a:xfrm>
            <a:prstGeom prst="roundRect">
              <a:avLst>
                <a:gd name="adj" fmla="val 2744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TextBox 39"/>
            <p:cNvSpPr txBox="1"/>
            <p:nvPr>
              <p:custDataLst>
                <p:tags r:id="rId13"/>
              </p:custDataLst>
            </p:nvPr>
          </p:nvSpPr>
          <p:spPr>
            <a:xfrm>
              <a:off x="6720890" y="2220913"/>
              <a:ext cx="2030010" cy="30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移动会议更便捷</a:t>
              </a:r>
              <a:endPara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Title 3"/>
            <p:cNvSpPr txBox="1"/>
            <p:nvPr>
              <p:custDataLst>
                <p:tags r:id="rId14"/>
              </p:custDataLst>
            </p:nvPr>
          </p:nvSpPr>
          <p:spPr>
            <a:xfrm>
              <a:off x="6720890" y="2475114"/>
              <a:ext cx="2079343" cy="4310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1000" b="0" kern="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除了有线布署、还可利用平板电脑，借助无线网络组网，随时随地开始会议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0" name="Oval 45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6005830" y="5895975"/>
            <a:ext cx="153670" cy="153670"/>
          </a:xfrm>
          <a:prstGeom prst="ellipse">
            <a:avLst/>
          </a:prstGeom>
          <a:solidFill>
            <a:srgbClr val="2528E4"/>
          </a:solidFill>
          <a:ln w="6350" cap="flat" cmpd="sng" algn="ctr">
            <a:noFill/>
            <a:prstDash val="solid"/>
            <a:miter lim="800000"/>
          </a:ln>
          <a:effectLst>
            <a:outerShdw blurRad="127000" dist="63500" dir="5400000" algn="t" rotWithShape="0">
              <a:prstClr val="black">
                <a:alpha val="12000"/>
              </a:prstClr>
            </a:outerShdw>
          </a:effectLst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1" name="Group 37"/>
          <p:cNvGrpSpPr/>
          <p:nvPr>
            <p:custDataLst>
              <p:tags r:id="rId16"/>
            </p:custDataLst>
          </p:nvPr>
        </p:nvGrpSpPr>
        <p:grpSpPr>
          <a:xfrm>
            <a:off x="6159500" y="5486400"/>
            <a:ext cx="2903220" cy="935990"/>
            <a:chOff x="6571442" y="2101177"/>
            <a:chExt cx="2296381" cy="917086"/>
          </a:xfrm>
        </p:grpSpPr>
        <p:sp>
          <p:nvSpPr>
            <p:cNvPr id="24" name="Rounded Rectangle 38"/>
            <p:cNvSpPr/>
            <p:nvPr>
              <p:custDataLst>
                <p:tags r:id="rId17"/>
              </p:custDataLst>
            </p:nvPr>
          </p:nvSpPr>
          <p:spPr>
            <a:xfrm>
              <a:off x="6571442" y="2101177"/>
              <a:ext cx="2296381" cy="917086"/>
            </a:xfrm>
            <a:prstGeom prst="roundRect">
              <a:avLst>
                <a:gd name="adj" fmla="val 2744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TextBox 39"/>
            <p:cNvSpPr txBox="1"/>
            <p:nvPr>
              <p:custDataLst>
                <p:tags r:id="rId18"/>
              </p:custDataLst>
            </p:nvPr>
          </p:nvSpPr>
          <p:spPr>
            <a:xfrm>
              <a:off x="6720890" y="2220913"/>
              <a:ext cx="2030010" cy="30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会议形式多样化</a:t>
              </a:r>
              <a:endPara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Title 3"/>
            <p:cNvSpPr txBox="1"/>
            <p:nvPr>
              <p:custDataLst>
                <p:tags r:id="rId19"/>
              </p:custDataLst>
            </p:nvPr>
          </p:nvSpPr>
          <p:spPr>
            <a:xfrm>
              <a:off x="6720890" y="2475114"/>
              <a:ext cx="2079343" cy="4310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1000" b="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支持固定会议室正式会议、或非固定场所临时工作会议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37"/>
          <p:cNvGrpSpPr/>
          <p:nvPr>
            <p:custDataLst>
              <p:tags r:id="rId20"/>
            </p:custDataLst>
          </p:nvPr>
        </p:nvGrpSpPr>
        <p:grpSpPr>
          <a:xfrm>
            <a:off x="9150350" y="5390515"/>
            <a:ext cx="2875915" cy="1037590"/>
            <a:chOff x="6571442" y="2101177"/>
            <a:chExt cx="2296381" cy="917086"/>
          </a:xfrm>
        </p:grpSpPr>
        <p:sp>
          <p:nvSpPr>
            <p:cNvPr id="52" name="Rounded Rectangle 38"/>
            <p:cNvSpPr/>
            <p:nvPr>
              <p:custDataLst>
                <p:tags r:id="rId21"/>
              </p:custDataLst>
            </p:nvPr>
          </p:nvSpPr>
          <p:spPr>
            <a:xfrm>
              <a:off x="6571442" y="2101177"/>
              <a:ext cx="2296381" cy="917086"/>
            </a:xfrm>
            <a:prstGeom prst="roundRect">
              <a:avLst>
                <a:gd name="adj" fmla="val 2744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TextBox 39"/>
            <p:cNvSpPr txBox="1"/>
            <p:nvPr>
              <p:custDataLst>
                <p:tags r:id="rId22"/>
              </p:custDataLst>
            </p:nvPr>
          </p:nvSpPr>
          <p:spPr>
            <a:xfrm>
              <a:off x="6720890" y="2220913"/>
              <a:ext cx="2030010" cy="27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人性化交互</a:t>
              </a:r>
              <a:endPara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4" name="Title 3"/>
            <p:cNvSpPr txBox="1"/>
            <p:nvPr>
              <p:custDataLst>
                <p:tags r:id="rId23"/>
              </p:custDataLst>
            </p:nvPr>
          </p:nvSpPr>
          <p:spPr>
            <a:xfrm>
              <a:off x="6720890" y="2475114"/>
              <a:ext cx="2079343" cy="4310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1000" b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充分考虑人机交互原理、充分考虑操作认知习惯、操作简单，即学即用</a:t>
              </a:r>
              <a:endPara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55" name="Oval 45"/>
          <p:cNvSpPr>
            <a:spLocks noChangeAspect="1"/>
          </p:cNvSpPr>
          <p:nvPr>
            <p:custDataLst>
              <p:tags r:id="rId24"/>
            </p:custDataLst>
          </p:nvPr>
        </p:nvSpPr>
        <p:spPr>
          <a:xfrm flipH="1">
            <a:off x="11941810" y="5813425"/>
            <a:ext cx="125095" cy="125095"/>
          </a:xfrm>
          <a:prstGeom prst="ellipse">
            <a:avLst/>
          </a:prstGeom>
          <a:solidFill>
            <a:srgbClr val="2528E4"/>
          </a:solidFill>
          <a:ln w="6350" cap="flat" cmpd="sng" algn="ctr">
            <a:noFill/>
            <a:prstDash val="solid"/>
            <a:miter lim="800000"/>
          </a:ln>
          <a:effectLst>
            <a:outerShdw blurRad="127000" dist="63500" dir="5400000" algn="t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0" name="Group 37"/>
          <p:cNvGrpSpPr/>
          <p:nvPr>
            <p:custDataLst>
              <p:tags r:id="rId25"/>
            </p:custDataLst>
          </p:nvPr>
        </p:nvGrpSpPr>
        <p:grpSpPr>
          <a:xfrm>
            <a:off x="160020" y="5486400"/>
            <a:ext cx="2903220" cy="935990"/>
            <a:chOff x="6571442" y="2101177"/>
            <a:chExt cx="2296381" cy="917086"/>
          </a:xfrm>
        </p:grpSpPr>
        <p:sp>
          <p:nvSpPr>
            <p:cNvPr id="61" name="Rounded Rectangle 38"/>
            <p:cNvSpPr/>
            <p:nvPr>
              <p:custDataLst>
                <p:tags r:id="rId26"/>
              </p:custDataLst>
            </p:nvPr>
          </p:nvSpPr>
          <p:spPr>
            <a:xfrm>
              <a:off x="6571442" y="2101177"/>
              <a:ext cx="2296381" cy="917086"/>
            </a:xfrm>
            <a:prstGeom prst="roundRect">
              <a:avLst>
                <a:gd name="adj" fmla="val 2744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TextBox 39"/>
            <p:cNvSpPr txBox="1"/>
            <p:nvPr>
              <p:custDataLst>
                <p:tags r:id="rId27"/>
              </p:custDataLst>
            </p:nvPr>
          </p:nvSpPr>
          <p:spPr>
            <a:xfrm>
              <a:off x="6720890" y="2220913"/>
              <a:ext cx="2030010" cy="30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界面可视化</a:t>
              </a:r>
              <a:endPara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3" name="Title 3"/>
            <p:cNvSpPr txBox="1"/>
            <p:nvPr>
              <p:custDataLst>
                <p:tags r:id="rId28"/>
              </p:custDataLst>
            </p:nvPr>
          </p:nvSpPr>
          <p:spPr>
            <a:xfrm>
              <a:off x="6720890" y="2475114"/>
              <a:ext cx="2079343" cy="4310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1000" b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总揽园区所有会议室基本状态（己预订、空闲、使用中等）通过颜色标注区分</a:t>
              </a:r>
              <a:endPara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64" name="Oval 45"/>
          <p:cNvSpPr>
            <a:spLocks noChangeAspect="1"/>
          </p:cNvSpPr>
          <p:nvPr>
            <p:custDataLst>
              <p:tags r:id="rId29"/>
            </p:custDataLst>
          </p:nvPr>
        </p:nvSpPr>
        <p:spPr>
          <a:xfrm>
            <a:off x="2978150" y="5868035"/>
            <a:ext cx="153670" cy="153670"/>
          </a:xfrm>
          <a:prstGeom prst="ellipse">
            <a:avLst/>
          </a:prstGeom>
          <a:solidFill>
            <a:srgbClr val="2528E4"/>
          </a:solidFill>
          <a:ln w="6350" cap="flat" cmpd="sng" algn="ctr">
            <a:noFill/>
            <a:prstDash val="solid"/>
            <a:miter lim="800000"/>
          </a:ln>
          <a:effectLst>
            <a:outerShdw blurRad="127000" dist="63500" dir="5400000" algn="t" rotWithShape="0">
              <a:prstClr val="black">
                <a:alpha val="12000"/>
              </a:prstClr>
            </a:outerShdw>
          </a:effectLst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Oval 45"/>
          <p:cNvSpPr>
            <a:spLocks noChangeAspect="1"/>
          </p:cNvSpPr>
          <p:nvPr>
            <p:custDataLst>
              <p:tags r:id="rId30"/>
            </p:custDataLst>
          </p:nvPr>
        </p:nvSpPr>
        <p:spPr>
          <a:xfrm flipH="1">
            <a:off x="8973820" y="5892165"/>
            <a:ext cx="125095" cy="125095"/>
          </a:xfrm>
          <a:prstGeom prst="ellipse">
            <a:avLst/>
          </a:prstGeom>
          <a:solidFill>
            <a:srgbClr val="2528E4"/>
          </a:solidFill>
          <a:ln w="6350" cap="flat" cmpd="sng" algn="ctr">
            <a:noFill/>
            <a:prstDash val="solid"/>
            <a:miter lim="800000"/>
          </a:ln>
          <a:effectLst>
            <a:outerShdw blurRad="127000" dist="63500" dir="5400000" algn="t" rotWithShape="0">
              <a:prstClr val="black">
                <a:alpha val="12000"/>
              </a:prstClr>
            </a:outerShdw>
          </a:effectLst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文本框 9"/>
          <p:cNvSpPr txBox="1"/>
          <p:nvPr>
            <p:custDataLst>
              <p:tags r:id="rId31"/>
            </p:custDataLst>
          </p:nvPr>
        </p:nvSpPr>
        <p:spPr>
          <a:xfrm>
            <a:off x="7759428" y="1048837"/>
            <a:ext cx="1733408" cy="353092"/>
          </a:xfrm>
          <a:prstGeom prst="roundRect">
            <a:avLst/>
          </a:prstGeom>
          <a:solidFill>
            <a:srgbClr val="18A7AF"/>
          </a:solidFill>
          <a:ln>
            <a:noFill/>
          </a:ln>
        </p:spPr>
        <p:txBody>
          <a:bodyPr wrap="square" rtlCol="0" anchor="ctr" anchorCtr="1">
            <a:noAutofit/>
          </a:bodyPr>
          <a:lstStyle>
            <a:defPPr>
              <a:defRPr lang="en-US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会前准备功能</a:t>
            </a:r>
            <a:endParaRPr kumimoji="0" lang="zh-CN" altLang="zh-CN" sz="1500" b="1" i="0" u="none" strike="noStrike" kern="1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文本框 10"/>
          <p:cNvSpPr txBox="1"/>
          <p:nvPr>
            <p:custDataLst>
              <p:tags r:id="rId32"/>
            </p:custDataLst>
          </p:nvPr>
        </p:nvSpPr>
        <p:spPr>
          <a:xfrm>
            <a:off x="7759594" y="1563822"/>
            <a:ext cx="1733408" cy="353092"/>
          </a:xfrm>
          <a:prstGeom prst="roundRect">
            <a:avLst/>
          </a:prstGeom>
          <a:solidFill>
            <a:srgbClr val="18A7AF"/>
          </a:solidFill>
          <a:ln>
            <a:noFill/>
          </a:ln>
        </p:spPr>
        <p:txBody>
          <a:bodyPr wrap="square" rtlCol="0" anchor="ctr" anchorCtr="1">
            <a:noAutofit/>
          </a:bodyPr>
          <a:lstStyle>
            <a:defPPr>
              <a:defRPr lang="en-US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会中智能化功能</a:t>
            </a:r>
            <a:endParaRPr kumimoji="0" lang="zh-CN" altLang="zh-CN" sz="15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文本框 11"/>
          <p:cNvSpPr txBox="1"/>
          <p:nvPr>
            <p:custDataLst>
              <p:tags r:id="rId33"/>
            </p:custDataLst>
          </p:nvPr>
        </p:nvSpPr>
        <p:spPr>
          <a:xfrm>
            <a:off x="7758813" y="2053407"/>
            <a:ext cx="1733408" cy="353092"/>
          </a:xfrm>
          <a:prstGeom prst="roundRect">
            <a:avLst/>
          </a:prstGeom>
          <a:solidFill>
            <a:srgbClr val="18A7AF"/>
          </a:solidFill>
          <a:ln>
            <a:noFill/>
          </a:ln>
        </p:spPr>
        <p:txBody>
          <a:bodyPr wrap="square" rtlCol="0" anchor="ctr" anchorCtr="1">
            <a:noAutofit/>
          </a:bodyPr>
          <a:lstStyle>
            <a:defPPr>
              <a:defRPr lang="en-US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会后整理功能</a:t>
            </a:r>
            <a:endParaRPr kumimoji="0" lang="zh-CN" altLang="zh-CN" sz="1500" b="1" i="0" u="none" strike="noStrike" kern="1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55" grpId="0" bldLvl="0" animBg="1"/>
      <p:bldP spid="64" grpId="0" bldLvl="0" animBg="1"/>
      <p:bldP spid="6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/>
        </p:nvSpPr>
        <p:spPr>
          <a:xfrm>
            <a:off x="574675" y="237490"/>
            <a:ext cx="11617325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sym typeface="+mn-ea"/>
              </a:rPr>
              <a:t>物业机房</a:t>
            </a:r>
            <a:r>
              <a:rPr lang="en-US" altLang="zh-CN" sz="2800" b="1">
                <a:sym typeface="+mn-ea"/>
              </a:rPr>
              <a:t> — </a:t>
            </a:r>
            <a:r>
              <a:rPr lang="zh-CN" altLang="en-US" sz="2800" b="1">
                <a:sym typeface="+mn-ea"/>
              </a:rPr>
              <a:t>安全管控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16" name="文本框 15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829969" y="2557145"/>
            <a:ext cx="70485" cy="70485"/>
          </a:xfrm>
          <a:prstGeom prst="ellipse">
            <a:avLst/>
          </a:prstGeom>
          <a:noFill/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180750" y="838276"/>
            <a:ext cx="96211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通过智能门锁和物联网传感器，实现配电房、水泵房、电梯房、机房的安全出入管控以及监测预警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" name="组合 36"/>
          <p:cNvGrpSpPr/>
          <p:nvPr/>
        </p:nvGrpSpPr>
        <p:grpSpPr>
          <a:xfrm>
            <a:off x="2336976" y="2168569"/>
            <a:ext cx="7629162" cy="3704462"/>
            <a:chOff x="0" y="-278150"/>
            <a:chExt cx="6534150" cy="2978488"/>
          </a:xfrm>
        </p:grpSpPr>
        <p:grpSp>
          <p:nvGrpSpPr>
            <p:cNvPr id="55" name="Group 3"/>
            <p:cNvGrpSpPr/>
            <p:nvPr/>
          </p:nvGrpSpPr>
          <p:grpSpPr>
            <a:xfrm>
              <a:off x="1991513" y="258100"/>
              <a:ext cx="2398723" cy="2315108"/>
              <a:chOff x="1144051" y="56794"/>
              <a:chExt cx="3198297" cy="3086810"/>
            </a:xfrm>
          </p:grpSpPr>
          <p:sp>
            <p:nvSpPr>
              <p:cNvPr id="82" name="Oval 4"/>
              <p:cNvSpPr/>
              <p:nvPr/>
            </p:nvSpPr>
            <p:spPr>
              <a:xfrm>
                <a:off x="1822772" y="794128"/>
                <a:ext cx="1840855" cy="1840855"/>
              </a:xfrm>
              <a:prstGeom prst="ellipse">
                <a:avLst/>
              </a:prstGeom>
              <a:solidFill>
                <a:srgbClr val="CD1F06"/>
              </a:solidFill>
              <a:ln w="9525" cap="flat" cmpd="sng">
                <a:solidFill>
                  <a:srgbClr val="BD4B48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zh-CN" sz="1000" dirty="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83" name="Rectangle 5"/>
              <p:cNvSpPr/>
              <p:nvPr/>
            </p:nvSpPr>
            <p:spPr>
              <a:xfrm>
                <a:off x="2092359" y="1063715"/>
                <a:ext cx="1301681" cy="130168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43815" tIns="43815" rIns="43815" bIns="43815"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物业管理</a:t>
                </a:r>
                <a:endParaRPr lang="zh-CN" altLang="en-US" sz="18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84" name="Oval 6"/>
              <p:cNvSpPr/>
              <p:nvPr/>
            </p:nvSpPr>
            <p:spPr>
              <a:xfrm>
                <a:off x="2282986" y="56794"/>
                <a:ext cx="920427" cy="920427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rgbClr val="7C5F9F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zh-CN" sz="1000" dirty="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85" name="Rectangle 7"/>
              <p:cNvSpPr/>
              <p:nvPr/>
            </p:nvSpPr>
            <p:spPr>
              <a:xfrm>
                <a:off x="2417779" y="191587"/>
                <a:ext cx="650841" cy="6508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21908" tIns="21908" rIns="21908" bIns="21908"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配电房</a:t>
                </a:r>
                <a:endPara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6" name="Oval 8"/>
              <p:cNvSpPr/>
              <p:nvPr/>
            </p:nvSpPr>
            <p:spPr>
              <a:xfrm>
                <a:off x="3421921" y="884279"/>
                <a:ext cx="920427" cy="920427"/>
              </a:xfrm>
              <a:prstGeom prst="ellipse">
                <a:avLst/>
              </a:prstGeom>
              <a:solidFill>
                <a:srgbClr val="3C78CE"/>
              </a:solidFill>
              <a:ln w="9525" cap="flat" cmpd="sng">
                <a:solidFill>
                  <a:srgbClr val="4A7DBA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zh-CN" sz="1000" dirty="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59" name="Rectangle 9"/>
              <p:cNvSpPr/>
              <p:nvPr/>
            </p:nvSpPr>
            <p:spPr>
              <a:xfrm>
                <a:off x="3474737" y="1038630"/>
                <a:ext cx="815184" cy="6503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21908" tIns="21908" rIns="21908" bIns="21908"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水泵房</a:t>
                </a:r>
                <a:endPara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4" name="Oval 10"/>
              <p:cNvSpPr/>
              <p:nvPr/>
            </p:nvSpPr>
            <p:spPr>
              <a:xfrm>
                <a:off x="2986886" y="2223177"/>
                <a:ext cx="920427" cy="920427"/>
              </a:xfrm>
              <a:prstGeom prst="ellipse">
                <a:avLst/>
              </a:prstGeom>
              <a:solidFill>
                <a:srgbClr val="00B0F0"/>
              </a:solidFill>
              <a:ln w="9525" cap="flat" cmpd="sng">
                <a:solidFill>
                  <a:srgbClr val="46A9C4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zh-CN" sz="1000" dirty="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65" name="Rectangle 11"/>
              <p:cNvSpPr/>
              <p:nvPr/>
            </p:nvSpPr>
            <p:spPr>
              <a:xfrm>
                <a:off x="3121679" y="2357970"/>
                <a:ext cx="650841" cy="6508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21908" tIns="21908" rIns="21908" bIns="21908"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发电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  <a:p>
                <a:pPr marL="0" lvl="0" indent="0" algn="ctr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机房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90" name="Oval 12"/>
              <p:cNvSpPr/>
              <p:nvPr/>
            </p:nvSpPr>
            <p:spPr>
              <a:xfrm>
                <a:off x="1579085" y="2223177"/>
                <a:ext cx="920427" cy="920427"/>
              </a:xfrm>
              <a:prstGeom prst="ellipse">
                <a:avLst/>
              </a:prstGeom>
              <a:solidFill>
                <a:srgbClr val="8BAB00"/>
              </a:solidFill>
              <a:ln w="9525" cap="flat" cmpd="sng">
                <a:solidFill>
                  <a:srgbClr val="97B853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zh-CN" sz="1000" dirty="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91" name="Rectangle 13"/>
              <p:cNvSpPr/>
              <p:nvPr/>
            </p:nvSpPr>
            <p:spPr>
              <a:xfrm>
                <a:off x="1713878" y="2357970"/>
                <a:ext cx="650841" cy="6508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21908" tIns="21908" rIns="21908" bIns="21908"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空调</a:t>
                </a:r>
                <a:endPara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algn="ctr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机房</a:t>
                </a:r>
                <a:endPara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2" name="Oval 14"/>
              <p:cNvSpPr/>
              <p:nvPr/>
            </p:nvSpPr>
            <p:spPr>
              <a:xfrm>
                <a:off x="1144051" y="884279"/>
                <a:ext cx="920427" cy="920427"/>
              </a:xfrm>
              <a:prstGeom prst="ellipse">
                <a:avLst/>
              </a:prstGeom>
              <a:solidFill>
                <a:srgbClr val="FF8500"/>
              </a:solidFill>
              <a:ln w="9525" cap="flat" cmpd="sng">
                <a:solidFill>
                  <a:srgbClr val="F5913F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zh-CN" sz="1000" dirty="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93" name="Rectangle 15"/>
              <p:cNvSpPr/>
              <p:nvPr/>
            </p:nvSpPr>
            <p:spPr>
              <a:xfrm>
                <a:off x="1278844" y="1019072"/>
                <a:ext cx="650841" cy="6508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21908" tIns="21908" rIns="21908" bIns="21908"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charset="0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电梯</a:t>
                </a:r>
                <a:endPara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algn="ctr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机房</a:t>
                </a:r>
                <a:endPara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6" name="组合 16"/>
            <p:cNvGrpSpPr/>
            <p:nvPr/>
          </p:nvGrpSpPr>
          <p:grpSpPr>
            <a:xfrm>
              <a:off x="0" y="2483644"/>
              <a:ext cx="2656284" cy="216694"/>
              <a:chOff x="0" y="0"/>
              <a:chExt cx="4464496" cy="288032"/>
            </a:xfrm>
          </p:grpSpPr>
          <p:sp>
            <p:nvSpPr>
              <p:cNvPr id="80" name="直接连接符 17"/>
              <p:cNvSpPr/>
              <p:nvPr/>
            </p:nvSpPr>
            <p:spPr>
              <a:xfrm flipH="1">
                <a:off x="4032448" y="0"/>
                <a:ext cx="432048" cy="288032"/>
              </a:xfrm>
              <a:prstGeom prst="line">
                <a:avLst/>
              </a:prstGeom>
              <a:ln w="19050" cap="flat" cmpd="sng">
                <a:solidFill>
                  <a:srgbClr val="8BAB00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81" name="直接连接符 18"/>
              <p:cNvSpPr/>
              <p:nvPr/>
            </p:nvSpPr>
            <p:spPr>
              <a:xfrm flipH="1">
                <a:off x="0" y="288032"/>
                <a:ext cx="4032448" cy="1"/>
              </a:xfrm>
              <a:prstGeom prst="line">
                <a:avLst/>
              </a:prstGeom>
              <a:ln w="19050" cap="flat" cmpd="sng">
                <a:solidFill>
                  <a:srgbClr val="8BAB00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grpSp>
          <p:nvGrpSpPr>
            <p:cNvPr id="67" name="组合 19"/>
            <p:cNvGrpSpPr/>
            <p:nvPr/>
          </p:nvGrpSpPr>
          <p:grpSpPr>
            <a:xfrm flipV="1">
              <a:off x="0" y="1143000"/>
              <a:ext cx="2140744" cy="190500"/>
              <a:chOff x="0" y="0"/>
              <a:chExt cx="4464496" cy="288032"/>
            </a:xfrm>
          </p:grpSpPr>
          <p:sp>
            <p:nvSpPr>
              <p:cNvPr id="78" name="直接连接符 20"/>
              <p:cNvSpPr/>
              <p:nvPr/>
            </p:nvSpPr>
            <p:spPr>
              <a:xfrm flipH="1">
                <a:off x="4032448" y="0"/>
                <a:ext cx="432048" cy="288032"/>
              </a:xfrm>
              <a:prstGeom prst="line">
                <a:avLst/>
              </a:prstGeom>
              <a:ln w="19050" cap="flat" cmpd="sng">
                <a:solidFill>
                  <a:srgbClr val="FF8500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79" name="直接连接符 21"/>
              <p:cNvSpPr/>
              <p:nvPr/>
            </p:nvSpPr>
            <p:spPr>
              <a:xfrm flipH="1">
                <a:off x="0" y="288032"/>
                <a:ext cx="4032448" cy="1"/>
              </a:xfrm>
              <a:prstGeom prst="line">
                <a:avLst/>
              </a:prstGeom>
              <a:ln w="19050" cap="flat" cmpd="sng">
                <a:solidFill>
                  <a:srgbClr val="FF8500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sp>
          <p:nvSpPr>
            <p:cNvPr id="68" name="直接连接符 23"/>
            <p:cNvSpPr/>
            <p:nvPr/>
          </p:nvSpPr>
          <p:spPr>
            <a:xfrm flipH="1" flipV="1">
              <a:off x="3191271" y="-278150"/>
              <a:ext cx="4367" cy="602001"/>
            </a:xfrm>
            <a:prstGeom prst="line">
              <a:avLst/>
            </a:prstGeom>
            <a:ln w="19050" cap="flat" cmpd="sng">
              <a:solidFill>
                <a:srgbClr val="7030A0"/>
              </a:solidFill>
              <a:prstDash val="solid"/>
              <a:bevel/>
              <a:headEnd type="none" w="med" len="med"/>
              <a:tailEnd type="none" w="med" len="med"/>
            </a:ln>
          </p:spPr>
        </p:sp>
        <p:grpSp>
          <p:nvGrpSpPr>
            <p:cNvPr id="69" name="组合 24"/>
            <p:cNvGrpSpPr/>
            <p:nvPr/>
          </p:nvGrpSpPr>
          <p:grpSpPr>
            <a:xfrm flipH="1" flipV="1">
              <a:off x="4275534" y="1141810"/>
              <a:ext cx="2258616" cy="296465"/>
              <a:chOff x="0" y="0"/>
              <a:chExt cx="4464496" cy="288032"/>
            </a:xfrm>
          </p:grpSpPr>
          <p:sp>
            <p:nvSpPr>
              <p:cNvPr id="76" name="直接连接符 25"/>
              <p:cNvSpPr/>
              <p:nvPr/>
            </p:nvSpPr>
            <p:spPr>
              <a:xfrm flipH="1">
                <a:off x="4032448" y="0"/>
                <a:ext cx="432048" cy="288032"/>
              </a:xfrm>
              <a:prstGeom prst="line">
                <a:avLst/>
              </a:prstGeom>
              <a:ln w="19050" cap="flat" cmpd="sng">
                <a:solidFill>
                  <a:srgbClr val="3C78CE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77" name="直接连接符 26"/>
              <p:cNvSpPr/>
              <p:nvPr/>
            </p:nvSpPr>
            <p:spPr>
              <a:xfrm flipH="1">
                <a:off x="0" y="288032"/>
                <a:ext cx="4032448" cy="1"/>
              </a:xfrm>
              <a:prstGeom prst="line">
                <a:avLst/>
              </a:prstGeom>
              <a:ln w="19050" cap="flat" cmpd="sng">
                <a:solidFill>
                  <a:srgbClr val="3C78CE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grpSp>
          <p:nvGrpSpPr>
            <p:cNvPr id="70" name="组合 27"/>
            <p:cNvGrpSpPr/>
            <p:nvPr/>
          </p:nvGrpSpPr>
          <p:grpSpPr>
            <a:xfrm flipH="1">
              <a:off x="3906440" y="2441972"/>
              <a:ext cx="2627710" cy="232172"/>
              <a:chOff x="0" y="0"/>
              <a:chExt cx="4464496" cy="288032"/>
            </a:xfrm>
          </p:grpSpPr>
          <p:sp>
            <p:nvSpPr>
              <p:cNvPr id="72" name="直接连接符 28"/>
              <p:cNvSpPr/>
              <p:nvPr/>
            </p:nvSpPr>
            <p:spPr>
              <a:xfrm flipH="1">
                <a:off x="4032448" y="0"/>
                <a:ext cx="432048" cy="288032"/>
              </a:xfrm>
              <a:prstGeom prst="line">
                <a:avLst/>
              </a:prstGeom>
              <a:ln w="19050" cap="flat" cmpd="sng">
                <a:solidFill>
                  <a:srgbClr val="00B0F0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75" name="直接连接符 29"/>
              <p:cNvSpPr/>
              <p:nvPr/>
            </p:nvSpPr>
            <p:spPr>
              <a:xfrm flipH="1">
                <a:off x="0" y="288032"/>
                <a:ext cx="4032448" cy="1"/>
              </a:xfrm>
              <a:prstGeom prst="line">
                <a:avLst/>
              </a:prstGeom>
              <a:ln w="19050" cap="flat" cmpd="sng">
                <a:solidFill>
                  <a:srgbClr val="00B0F0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</p:grpSp>
      <p:pic>
        <p:nvPicPr>
          <p:cNvPr id="1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45" y="2683109"/>
            <a:ext cx="2176145" cy="155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4775434"/>
            <a:ext cx="288099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s://timgsa.baidu.com/timg?image&amp;quality=80&amp;size=b9999_10000&amp;sec=1557215922653&amp;di=85abe3b0a3f026819429044caf7468ca&amp;imgtype=0&amp;src=http%3A%2F%2Fwww.yuncheng188.com%2Fupfile%2Fimage%2F20170602%2F20170602095820_9583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30" y="2545949"/>
            <a:ext cx="2375535" cy="14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545" y="1263884"/>
            <a:ext cx="2133600" cy="1315085"/>
          </a:xfrm>
          <a:prstGeom prst="rect">
            <a:avLst/>
          </a:prstGeom>
        </p:spPr>
      </p:pic>
      <p:pic>
        <p:nvPicPr>
          <p:cNvPr id="2054" name="Picture 6" descr="https://timgsa.baidu.com/timg?image&amp;quality=80&amp;size=b9999_10000&amp;sec=1557216351242&amp;di=140fd4231b55158a3846c541dc9fdd54&amp;imgtype=0&amp;src=http%3A%2F%2F5b0988e595225.cdn.sohucs.com%2Fimages%2F20171230%2F9d727b6f042440638c42944c252a4517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68" y="4707512"/>
            <a:ext cx="2599587" cy="173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73"/>
          <p:cNvSpPr txBox="1"/>
          <p:nvPr/>
        </p:nvSpPr>
        <p:spPr>
          <a:xfrm>
            <a:off x="1972310" y="4082014"/>
            <a:ext cx="10198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solidFill>
                  <a:srgbClr val="15B0BA"/>
                </a:solidFill>
              </a:rPr>
              <a:t>负荷监测</a:t>
            </a:r>
            <a:endParaRPr lang="zh-CN" altLang="en-US" sz="1200">
              <a:solidFill>
                <a:srgbClr val="15B0BA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195195" y="6327374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solidFill>
                  <a:srgbClr val="15B0BA"/>
                </a:solidFill>
              </a:rPr>
              <a:t>设备运行状况监测</a:t>
            </a:r>
            <a:endParaRPr lang="zh-CN" altLang="en-US" sz="1200">
              <a:solidFill>
                <a:srgbClr val="15B0BA"/>
              </a:solidFill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867140" y="4303629"/>
            <a:ext cx="14814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solidFill>
                  <a:srgbClr val="15B0BA"/>
                </a:solidFill>
              </a:rPr>
              <a:t>故障反馈及时预警</a:t>
            </a:r>
            <a:endParaRPr lang="zh-CN" altLang="en-US" sz="1200">
              <a:solidFill>
                <a:srgbClr val="15B0BA"/>
              </a:solidFill>
            </a:endParaRPr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5" y="1382041"/>
            <a:ext cx="1066800" cy="933568"/>
          </a:xfrm>
          <a:prstGeom prst="rect">
            <a:avLst/>
          </a:prstGeom>
        </p:spPr>
      </p:pic>
      <p:sp>
        <p:nvSpPr>
          <p:cNvPr id="109" name="TextBox 142"/>
          <p:cNvSpPr txBox="1"/>
          <p:nvPr/>
        </p:nvSpPr>
        <p:spPr>
          <a:xfrm>
            <a:off x="151130" y="1783264"/>
            <a:ext cx="1143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5B0B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液位传感器</a:t>
            </a:r>
            <a:endParaRPr lang="zh-CN" altLang="en-US" sz="1200" dirty="0">
              <a:solidFill>
                <a:srgbClr val="15B0B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" name="Freeform 61"/>
          <p:cNvSpPr>
            <a:spLocks noEditPoints="1"/>
          </p:cNvSpPr>
          <p:nvPr/>
        </p:nvSpPr>
        <p:spPr bwMode="auto">
          <a:xfrm rot="2083589">
            <a:off x="1446112" y="1496916"/>
            <a:ext cx="248486" cy="236462"/>
          </a:xfrm>
          <a:custGeom>
            <a:avLst/>
            <a:gdLst>
              <a:gd name="T0" fmla="*/ 36909 w 80"/>
              <a:gd name="T1" fmla="*/ 166025 h 79"/>
              <a:gd name="T2" fmla="*/ 0 w 80"/>
              <a:gd name="T3" fmla="*/ 205994 h 79"/>
              <a:gd name="T4" fmla="*/ 36909 w 80"/>
              <a:gd name="T5" fmla="*/ 242888 h 79"/>
              <a:gd name="T6" fmla="*/ 76895 w 80"/>
              <a:gd name="T7" fmla="*/ 205994 h 79"/>
              <a:gd name="T8" fmla="*/ 36909 w 80"/>
              <a:gd name="T9" fmla="*/ 166025 h 79"/>
              <a:gd name="T10" fmla="*/ 24606 w 80"/>
              <a:gd name="T11" fmla="*/ 86087 h 79"/>
              <a:gd name="T12" fmla="*/ 3076 w 80"/>
              <a:gd name="T13" fmla="*/ 107609 h 79"/>
              <a:gd name="T14" fmla="*/ 24606 w 80"/>
              <a:gd name="T15" fmla="*/ 129130 h 79"/>
              <a:gd name="T16" fmla="*/ 89198 w 80"/>
              <a:gd name="T17" fmla="*/ 156801 h 79"/>
              <a:gd name="T18" fmla="*/ 116880 w 80"/>
              <a:gd name="T19" fmla="*/ 221366 h 79"/>
              <a:gd name="T20" fmla="*/ 138410 w 80"/>
              <a:gd name="T21" fmla="*/ 242888 h 79"/>
              <a:gd name="T22" fmla="*/ 159941 w 80"/>
              <a:gd name="T23" fmla="*/ 221366 h 79"/>
              <a:gd name="T24" fmla="*/ 24606 w 80"/>
              <a:gd name="T25" fmla="*/ 86087 h 79"/>
              <a:gd name="T26" fmla="*/ 24606 w 80"/>
              <a:gd name="T27" fmla="*/ 0 h 79"/>
              <a:gd name="T28" fmla="*/ 3076 w 80"/>
              <a:gd name="T29" fmla="*/ 18447 h 79"/>
              <a:gd name="T30" fmla="*/ 24606 w 80"/>
              <a:gd name="T31" fmla="*/ 39969 h 79"/>
              <a:gd name="T32" fmla="*/ 153789 w 80"/>
              <a:gd name="T33" fmla="*/ 92236 h 79"/>
              <a:gd name="T34" fmla="*/ 206078 w 80"/>
              <a:gd name="T35" fmla="*/ 221366 h 79"/>
              <a:gd name="T36" fmla="*/ 227608 w 80"/>
              <a:gd name="T37" fmla="*/ 242888 h 79"/>
              <a:gd name="T38" fmla="*/ 246063 w 80"/>
              <a:gd name="T39" fmla="*/ 221366 h 79"/>
              <a:gd name="T40" fmla="*/ 24606 w 80"/>
              <a:gd name="T41" fmla="*/ 0 h 7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0" h="79">
                <a:moveTo>
                  <a:pt x="12" y="54"/>
                </a:moveTo>
                <a:cubicBezTo>
                  <a:pt x="5" y="54"/>
                  <a:pt x="0" y="60"/>
                  <a:pt x="0" y="67"/>
                </a:cubicBezTo>
                <a:cubicBezTo>
                  <a:pt x="0" y="74"/>
                  <a:pt x="5" y="79"/>
                  <a:pt x="12" y="79"/>
                </a:cubicBezTo>
                <a:cubicBezTo>
                  <a:pt x="19" y="79"/>
                  <a:pt x="25" y="74"/>
                  <a:pt x="25" y="67"/>
                </a:cubicBezTo>
                <a:cubicBezTo>
                  <a:pt x="25" y="60"/>
                  <a:pt x="19" y="54"/>
                  <a:pt x="12" y="54"/>
                </a:cubicBezTo>
                <a:moveTo>
                  <a:pt x="8" y="28"/>
                </a:moveTo>
                <a:cubicBezTo>
                  <a:pt x="5" y="28"/>
                  <a:pt x="1" y="31"/>
                  <a:pt x="1" y="35"/>
                </a:cubicBezTo>
                <a:cubicBezTo>
                  <a:pt x="1" y="39"/>
                  <a:pt x="5" y="42"/>
                  <a:pt x="8" y="42"/>
                </a:cubicBezTo>
                <a:cubicBezTo>
                  <a:pt x="17" y="42"/>
                  <a:pt x="24" y="45"/>
                  <a:pt x="29" y="51"/>
                </a:cubicBezTo>
                <a:cubicBezTo>
                  <a:pt x="35" y="56"/>
                  <a:pt x="38" y="63"/>
                  <a:pt x="38" y="72"/>
                </a:cubicBezTo>
                <a:cubicBezTo>
                  <a:pt x="38" y="76"/>
                  <a:pt x="41" y="79"/>
                  <a:pt x="45" y="79"/>
                </a:cubicBezTo>
                <a:cubicBezTo>
                  <a:pt x="49" y="79"/>
                  <a:pt x="52" y="76"/>
                  <a:pt x="52" y="72"/>
                </a:cubicBezTo>
                <a:cubicBezTo>
                  <a:pt x="52" y="47"/>
                  <a:pt x="33" y="28"/>
                  <a:pt x="8" y="28"/>
                </a:cubicBezTo>
                <a:moveTo>
                  <a:pt x="8" y="0"/>
                </a:moveTo>
                <a:cubicBezTo>
                  <a:pt x="4" y="0"/>
                  <a:pt x="1" y="3"/>
                  <a:pt x="1" y="6"/>
                </a:cubicBezTo>
                <a:cubicBezTo>
                  <a:pt x="1" y="10"/>
                  <a:pt x="4" y="13"/>
                  <a:pt x="8" y="13"/>
                </a:cubicBezTo>
                <a:cubicBezTo>
                  <a:pt x="24" y="13"/>
                  <a:pt x="39" y="20"/>
                  <a:pt x="50" y="30"/>
                </a:cubicBezTo>
                <a:cubicBezTo>
                  <a:pt x="60" y="41"/>
                  <a:pt x="67" y="56"/>
                  <a:pt x="67" y="72"/>
                </a:cubicBezTo>
                <a:cubicBezTo>
                  <a:pt x="67" y="76"/>
                  <a:pt x="70" y="79"/>
                  <a:pt x="74" y="79"/>
                </a:cubicBezTo>
                <a:cubicBezTo>
                  <a:pt x="77" y="79"/>
                  <a:pt x="80" y="76"/>
                  <a:pt x="80" y="72"/>
                </a:cubicBezTo>
                <a:cubicBezTo>
                  <a:pt x="80" y="32"/>
                  <a:pt x="48" y="0"/>
                  <a:pt x="8" y="0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759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518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7284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30441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88036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3456305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403225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460883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</a:endParaRPr>
          </a:p>
        </p:txBody>
      </p:sp>
      <p:cxnSp>
        <p:nvCxnSpPr>
          <p:cNvPr id="111" name="直接连接符 110"/>
          <p:cNvCxnSpPr>
            <a:endCxn id="108" idx="2"/>
          </p:cNvCxnSpPr>
          <p:nvPr/>
        </p:nvCxnSpPr>
        <p:spPr>
          <a:xfrm flipH="1" flipV="1">
            <a:off x="1570355" y="2315444"/>
            <a:ext cx="179070" cy="853440"/>
          </a:xfrm>
          <a:prstGeom prst="line">
            <a:avLst/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图片 1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330" y="1048551"/>
            <a:ext cx="1660698" cy="1393131"/>
          </a:xfrm>
          <a:prstGeom prst="rect">
            <a:avLst/>
          </a:prstGeom>
        </p:spPr>
      </p:pic>
      <p:sp>
        <p:nvSpPr>
          <p:cNvPr id="113" name="TextBox 144"/>
          <p:cNvSpPr txBox="1"/>
          <p:nvPr/>
        </p:nvSpPr>
        <p:spPr>
          <a:xfrm>
            <a:off x="8710930" y="1318177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15B0BA"/>
                </a:solidFill>
                <a:latin typeface="微软雅黑" panose="020B0503020204020204" charset="-122"/>
                <a:ea typeface="微软雅黑" panose="020B0503020204020204" charset="-122"/>
              </a:rPr>
              <a:t>水浸变送器</a:t>
            </a:r>
            <a:endParaRPr lang="zh-CN" altLang="en-US" sz="1200">
              <a:solidFill>
                <a:srgbClr val="15B0B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V="1">
            <a:off x="9127490" y="2398629"/>
            <a:ext cx="8890" cy="1579880"/>
          </a:xfrm>
          <a:prstGeom prst="line">
            <a:avLst/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图片 1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9" y="4823083"/>
            <a:ext cx="687568" cy="924778"/>
          </a:xfrm>
          <a:prstGeom prst="rect">
            <a:avLst/>
          </a:prstGeom>
        </p:spPr>
      </p:pic>
      <p:sp>
        <p:nvSpPr>
          <p:cNvPr id="119" name="文本框 118"/>
          <p:cNvSpPr txBox="1"/>
          <p:nvPr/>
        </p:nvSpPr>
        <p:spPr>
          <a:xfrm>
            <a:off x="385445" y="5840329"/>
            <a:ext cx="9448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>
                <a:solidFill>
                  <a:srgbClr val="15B0B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流量传感器</a:t>
            </a:r>
            <a:endParaRPr lang="zh-CN" altLang="en-US" sz="1200">
              <a:solidFill>
                <a:srgbClr val="15B0B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2795270" y="1783314"/>
            <a:ext cx="10972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solidFill>
                  <a:srgbClr val="15B0B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温湿度传感器</a:t>
            </a:r>
            <a:endParaRPr lang="zh-CN" altLang="en-US" sz="1200" dirty="0">
              <a:solidFill>
                <a:srgbClr val="15B0B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>
            <a:off x="1181100" y="5463139"/>
            <a:ext cx="610235" cy="10795"/>
          </a:xfrm>
          <a:prstGeom prst="line">
            <a:avLst/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图片 1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185" y="1314049"/>
            <a:ext cx="983615" cy="828675"/>
          </a:xfrm>
          <a:prstGeom prst="rect">
            <a:avLst/>
          </a:prstGeom>
        </p:spPr>
      </p:pic>
      <p:sp>
        <p:nvSpPr>
          <p:cNvPr id="132" name="Freeform 61"/>
          <p:cNvSpPr>
            <a:spLocks noEditPoints="1"/>
          </p:cNvSpPr>
          <p:nvPr/>
        </p:nvSpPr>
        <p:spPr bwMode="auto">
          <a:xfrm rot="1114209">
            <a:off x="7917938" y="1196018"/>
            <a:ext cx="248486" cy="236462"/>
          </a:xfrm>
          <a:custGeom>
            <a:avLst/>
            <a:gdLst>
              <a:gd name="T0" fmla="*/ 36909 w 80"/>
              <a:gd name="T1" fmla="*/ 166025 h 79"/>
              <a:gd name="T2" fmla="*/ 0 w 80"/>
              <a:gd name="T3" fmla="*/ 205994 h 79"/>
              <a:gd name="T4" fmla="*/ 36909 w 80"/>
              <a:gd name="T5" fmla="*/ 242888 h 79"/>
              <a:gd name="T6" fmla="*/ 76895 w 80"/>
              <a:gd name="T7" fmla="*/ 205994 h 79"/>
              <a:gd name="T8" fmla="*/ 36909 w 80"/>
              <a:gd name="T9" fmla="*/ 166025 h 79"/>
              <a:gd name="T10" fmla="*/ 24606 w 80"/>
              <a:gd name="T11" fmla="*/ 86087 h 79"/>
              <a:gd name="T12" fmla="*/ 3076 w 80"/>
              <a:gd name="T13" fmla="*/ 107609 h 79"/>
              <a:gd name="T14" fmla="*/ 24606 w 80"/>
              <a:gd name="T15" fmla="*/ 129130 h 79"/>
              <a:gd name="T16" fmla="*/ 89198 w 80"/>
              <a:gd name="T17" fmla="*/ 156801 h 79"/>
              <a:gd name="T18" fmla="*/ 116880 w 80"/>
              <a:gd name="T19" fmla="*/ 221366 h 79"/>
              <a:gd name="T20" fmla="*/ 138410 w 80"/>
              <a:gd name="T21" fmla="*/ 242888 h 79"/>
              <a:gd name="T22" fmla="*/ 159941 w 80"/>
              <a:gd name="T23" fmla="*/ 221366 h 79"/>
              <a:gd name="T24" fmla="*/ 24606 w 80"/>
              <a:gd name="T25" fmla="*/ 86087 h 79"/>
              <a:gd name="T26" fmla="*/ 24606 w 80"/>
              <a:gd name="T27" fmla="*/ 0 h 79"/>
              <a:gd name="T28" fmla="*/ 3076 w 80"/>
              <a:gd name="T29" fmla="*/ 18447 h 79"/>
              <a:gd name="T30" fmla="*/ 24606 w 80"/>
              <a:gd name="T31" fmla="*/ 39969 h 79"/>
              <a:gd name="T32" fmla="*/ 153789 w 80"/>
              <a:gd name="T33" fmla="*/ 92236 h 79"/>
              <a:gd name="T34" fmla="*/ 206078 w 80"/>
              <a:gd name="T35" fmla="*/ 221366 h 79"/>
              <a:gd name="T36" fmla="*/ 227608 w 80"/>
              <a:gd name="T37" fmla="*/ 242888 h 79"/>
              <a:gd name="T38" fmla="*/ 246063 w 80"/>
              <a:gd name="T39" fmla="*/ 221366 h 79"/>
              <a:gd name="T40" fmla="*/ 24606 w 80"/>
              <a:gd name="T41" fmla="*/ 0 h 7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0" h="79">
                <a:moveTo>
                  <a:pt x="12" y="54"/>
                </a:moveTo>
                <a:cubicBezTo>
                  <a:pt x="5" y="54"/>
                  <a:pt x="0" y="60"/>
                  <a:pt x="0" y="67"/>
                </a:cubicBezTo>
                <a:cubicBezTo>
                  <a:pt x="0" y="74"/>
                  <a:pt x="5" y="79"/>
                  <a:pt x="12" y="79"/>
                </a:cubicBezTo>
                <a:cubicBezTo>
                  <a:pt x="19" y="79"/>
                  <a:pt x="25" y="74"/>
                  <a:pt x="25" y="67"/>
                </a:cubicBezTo>
                <a:cubicBezTo>
                  <a:pt x="25" y="60"/>
                  <a:pt x="19" y="54"/>
                  <a:pt x="12" y="54"/>
                </a:cubicBezTo>
                <a:moveTo>
                  <a:pt x="8" y="28"/>
                </a:moveTo>
                <a:cubicBezTo>
                  <a:pt x="5" y="28"/>
                  <a:pt x="1" y="31"/>
                  <a:pt x="1" y="35"/>
                </a:cubicBezTo>
                <a:cubicBezTo>
                  <a:pt x="1" y="39"/>
                  <a:pt x="5" y="42"/>
                  <a:pt x="8" y="42"/>
                </a:cubicBezTo>
                <a:cubicBezTo>
                  <a:pt x="17" y="42"/>
                  <a:pt x="24" y="45"/>
                  <a:pt x="29" y="51"/>
                </a:cubicBezTo>
                <a:cubicBezTo>
                  <a:pt x="35" y="56"/>
                  <a:pt x="38" y="63"/>
                  <a:pt x="38" y="72"/>
                </a:cubicBezTo>
                <a:cubicBezTo>
                  <a:pt x="38" y="76"/>
                  <a:pt x="41" y="79"/>
                  <a:pt x="45" y="79"/>
                </a:cubicBezTo>
                <a:cubicBezTo>
                  <a:pt x="49" y="79"/>
                  <a:pt x="52" y="76"/>
                  <a:pt x="52" y="72"/>
                </a:cubicBezTo>
                <a:cubicBezTo>
                  <a:pt x="52" y="47"/>
                  <a:pt x="33" y="28"/>
                  <a:pt x="8" y="28"/>
                </a:cubicBezTo>
                <a:moveTo>
                  <a:pt x="8" y="0"/>
                </a:moveTo>
                <a:cubicBezTo>
                  <a:pt x="4" y="0"/>
                  <a:pt x="1" y="3"/>
                  <a:pt x="1" y="6"/>
                </a:cubicBezTo>
                <a:cubicBezTo>
                  <a:pt x="1" y="10"/>
                  <a:pt x="4" y="13"/>
                  <a:pt x="8" y="13"/>
                </a:cubicBezTo>
                <a:cubicBezTo>
                  <a:pt x="24" y="13"/>
                  <a:pt x="39" y="20"/>
                  <a:pt x="50" y="30"/>
                </a:cubicBezTo>
                <a:cubicBezTo>
                  <a:pt x="60" y="41"/>
                  <a:pt x="67" y="56"/>
                  <a:pt x="67" y="72"/>
                </a:cubicBezTo>
                <a:cubicBezTo>
                  <a:pt x="67" y="76"/>
                  <a:pt x="70" y="79"/>
                  <a:pt x="74" y="79"/>
                </a:cubicBezTo>
                <a:cubicBezTo>
                  <a:pt x="77" y="79"/>
                  <a:pt x="80" y="76"/>
                  <a:pt x="80" y="72"/>
                </a:cubicBezTo>
                <a:cubicBezTo>
                  <a:pt x="80" y="32"/>
                  <a:pt x="48" y="0"/>
                  <a:pt x="8" y="0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759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518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7284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30441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88036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3456305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403225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460883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7459345" y="2152249"/>
            <a:ext cx="7924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solidFill>
                  <a:srgbClr val="15B0BA"/>
                </a:solidFill>
              </a:rPr>
              <a:t>无线烟感</a:t>
            </a:r>
            <a:endParaRPr lang="zh-CN" altLang="en-US" sz="1200" dirty="0">
              <a:solidFill>
                <a:srgbClr val="15B0BA"/>
              </a:solidFill>
            </a:endParaRP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16" y="4856099"/>
            <a:ext cx="705599" cy="524284"/>
          </a:xfrm>
          <a:prstGeom prst="rect">
            <a:avLst/>
          </a:prstGeom>
        </p:spPr>
      </p:pic>
      <p:sp>
        <p:nvSpPr>
          <p:cNvPr id="140" name="矩形 139"/>
          <p:cNvSpPr/>
          <p:nvPr/>
        </p:nvSpPr>
        <p:spPr>
          <a:xfrm>
            <a:off x="10691495" y="4989065"/>
            <a:ext cx="14791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5B0BA"/>
                </a:solidFill>
                <a:latin typeface="微软雅黑" panose="020B0503020204020204" charset="-122"/>
                <a:ea typeface="微软雅黑" panose="020B0503020204020204" charset="-122"/>
              </a:rPr>
              <a:t>温度探测器</a:t>
            </a:r>
            <a:endParaRPr lang="zh-CN" altLang="en-US" sz="1200" dirty="0">
              <a:solidFill>
                <a:srgbClr val="15B0B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11815" y="1783080"/>
            <a:ext cx="1304925" cy="1485900"/>
          </a:xfrm>
          <a:prstGeom prst="rect">
            <a:avLst/>
          </a:prstGeom>
        </p:spPr>
      </p:pic>
      <p:sp>
        <p:nvSpPr>
          <p:cNvPr id="5" name="TextBox 144"/>
          <p:cNvSpPr txBox="1"/>
          <p:nvPr/>
        </p:nvSpPr>
        <p:spPr>
          <a:xfrm>
            <a:off x="10873740" y="3246672"/>
            <a:ext cx="1143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15B0BA"/>
                </a:solidFill>
                <a:latin typeface="微软雅黑" panose="020B0503020204020204" charset="-122"/>
                <a:ea typeface="微软雅黑" panose="020B0503020204020204" charset="-122"/>
              </a:rPr>
              <a:t>智能门锁</a:t>
            </a:r>
            <a:endParaRPr lang="zh-CN" altLang="en-US" sz="1200">
              <a:solidFill>
                <a:srgbClr val="15B0B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3505" y="1531620"/>
            <a:ext cx="685165" cy="6369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3"/>
            </p:custDataLst>
          </p:nvPr>
        </p:nvSpPr>
        <p:spPr>
          <a:xfrm>
            <a:off x="574675" y="237490"/>
            <a:ext cx="4482465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tx1"/>
                </a:solidFill>
              </a:rPr>
              <a:t>停车场</a:t>
            </a:r>
            <a:r>
              <a:rPr lang="en-US" altLang="zh-CN" sz="2800" b="1" dirty="0">
                <a:solidFill>
                  <a:schemeClr val="tx1"/>
                </a:solidFill>
              </a:rPr>
              <a:t> — </a:t>
            </a:r>
            <a:r>
              <a:rPr lang="zh-CN" altLang="en-US" sz="2800" b="1" dirty="0">
                <a:sym typeface="+mn-ea"/>
              </a:rPr>
              <a:t>停车管控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Rectangle 28"/>
          <p:cNvSpPr/>
          <p:nvPr>
            <p:custDataLst>
              <p:tags r:id="rId4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665" y="237490"/>
            <a:ext cx="4589780" cy="3217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r="93" b="5914"/>
          <a:stretch>
            <a:fillRect/>
          </a:stretch>
        </p:blipFill>
        <p:spPr>
          <a:xfrm>
            <a:off x="638175" y="3766820"/>
            <a:ext cx="10848975" cy="2047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57140" y="5960110"/>
            <a:ext cx="20116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 fontAlgn="auto">
              <a:lnSpc>
                <a:spcPct val="150000"/>
              </a:lnSpc>
              <a:buClr>
                <a:srgbClr val="18A7BD"/>
              </a:buClr>
              <a:buFont typeface="Wingdings" panose="05000000000000000000" charset="0"/>
              <a:buNone/>
            </a:pPr>
            <a:r>
              <a:rPr lang="zh-CN" altLang="en-US"/>
              <a:t>消防通道占用报警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26185" y="5960110"/>
            <a:ext cx="20116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 fontAlgn="auto">
              <a:lnSpc>
                <a:spcPct val="150000"/>
              </a:lnSpc>
              <a:buClr>
                <a:srgbClr val="18A7BD"/>
              </a:buClr>
              <a:buFont typeface="Wingdings" panose="05000000000000000000" charset="0"/>
              <a:buNone/>
            </a:pPr>
            <a:r>
              <a:rPr lang="zh-CN" altLang="en-US"/>
              <a:t>固定车位占用报警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08365" y="5960110"/>
            <a:ext cx="29260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 fontAlgn="auto">
              <a:lnSpc>
                <a:spcPct val="150000"/>
              </a:lnSpc>
              <a:buClr>
                <a:srgbClr val="18A7BD"/>
              </a:buClr>
              <a:buFont typeface="Wingdings" panose="05000000000000000000" charset="0"/>
              <a:buNone/>
            </a:pPr>
            <a:r>
              <a:rPr lang="zh-CN" altLang="en-US"/>
              <a:t>新能源车充电车位占用报警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1170" y="1052194"/>
            <a:ext cx="6203214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buClr>
                <a:srgbClr val="18A7BD"/>
              </a:buClr>
              <a:buFont typeface="Wingdings" panose="05000000000000000000" charset="0"/>
              <a:buNone/>
            </a:pPr>
            <a:r>
              <a:rPr lang="zh-CN" altLang="en-US" sz="1600" dirty="0"/>
              <a:t>通过地磁对重点监管车位及消防通道进行布控，实现停车管控，并可通过短信通知停车管理员，快速解决乱停问题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206875" y="2621280"/>
            <a:ext cx="26949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2528E4"/>
                </a:solidFill>
              </a:rPr>
              <a:t>无线地贴式地磁车位检测器</a:t>
            </a:r>
            <a:endParaRPr lang="zh-CN" altLang="en-US" sz="1600" b="1">
              <a:solidFill>
                <a:srgbClr val="2528E4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600" b="1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25" y="2049145"/>
            <a:ext cx="1586230" cy="16427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4405" y="1974215"/>
            <a:ext cx="2018030" cy="1844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3"/>
            </p:custDataLst>
          </p:nvPr>
        </p:nvSpPr>
        <p:spPr>
          <a:xfrm>
            <a:off x="574675" y="237490"/>
            <a:ext cx="4482465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tx1"/>
                </a:solidFill>
              </a:rPr>
              <a:t>停车场</a:t>
            </a:r>
            <a:r>
              <a:rPr lang="en-US" altLang="zh-CN" sz="2800" b="1" dirty="0">
                <a:solidFill>
                  <a:schemeClr val="tx1"/>
                </a:solidFill>
              </a:rPr>
              <a:t> — </a:t>
            </a:r>
            <a:r>
              <a:rPr lang="en-US" altLang="zh-CN" sz="2800" b="1" dirty="0">
                <a:sym typeface="+mn-ea"/>
              </a:rPr>
              <a:t>VIP</a:t>
            </a:r>
            <a:r>
              <a:rPr lang="zh-CN" altLang="en-US" sz="2800" b="1" dirty="0">
                <a:sym typeface="+mn-ea"/>
              </a:rPr>
              <a:t>车位锁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Rectangle 28"/>
          <p:cNvSpPr/>
          <p:nvPr>
            <p:custDataLst>
              <p:tags r:id="rId4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170" y="237490"/>
            <a:ext cx="4211320" cy="27152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046095"/>
            <a:ext cx="5153025" cy="3524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75" y="3027045"/>
            <a:ext cx="5781675" cy="34709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63855" y="995679"/>
            <a:ext cx="6203214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200000"/>
              </a:lnSpc>
              <a:buClr>
                <a:srgbClr val="18A7BD"/>
              </a:buClr>
              <a:buFont typeface="Wingdings" panose="05000000000000000000" charset="0"/>
              <a:buNone/>
            </a:pPr>
            <a:r>
              <a:rPr lang="zh-CN" altLang="en-US" sz="1200" b="1" dirty="0"/>
              <a:t>场景一</a:t>
            </a:r>
            <a:r>
              <a:rPr lang="zh-CN" altLang="en-US" sz="1200" dirty="0"/>
              <a:t>:可设置VIP车位区域，实现手机预约车位，手机控制落锁停车, 支持灵活调节收费。</a:t>
            </a:r>
            <a:endParaRPr lang="zh-CN" altLang="en-US" sz="1200" dirty="0"/>
          </a:p>
          <a:p>
            <a:pPr indent="0" algn="l" fontAlgn="auto">
              <a:lnSpc>
                <a:spcPct val="200000"/>
              </a:lnSpc>
              <a:buClr>
                <a:srgbClr val="18A7BD"/>
              </a:buClr>
              <a:buFont typeface="Wingdings" panose="05000000000000000000" charset="0"/>
              <a:buNone/>
            </a:pPr>
            <a:r>
              <a:rPr lang="zh-CN" altLang="en-US" sz="1200" b="1" dirty="0"/>
              <a:t>场景二</a:t>
            </a:r>
            <a:r>
              <a:rPr lang="zh-CN" altLang="en-US" sz="1200" dirty="0"/>
              <a:t>:</a:t>
            </a:r>
            <a:r>
              <a:rPr lang="zh-CN" altLang="en-US" sz="1200" dirty="0">
                <a:sym typeface="+mn-ea"/>
              </a:rPr>
              <a:t>可</a:t>
            </a:r>
            <a:r>
              <a:rPr lang="zh-CN" altLang="en-US" sz="1200" dirty="0"/>
              <a:t>设置管控型车位，可根据重要会议预留所需车位，统一管控车位</a:t>
            </a:r>
            <a:endParaRPr lang="zh-CN" altLang="en-US" sz="1200" dirty="0"/>
          </a:p>
          <a:p>
            <a:pPr indent="0" algn="l" fontAlgn="auto">
              <a:lnSpc>
                <a:spcPct val="200000"/>
              </a:lnSpc>
              <a:buClr>
                <a:srgbClr val="18A7BD"/>
              </a:buClr>
              <a:buFont typeface="Wingdings" panose="05000000000000000000" charset="0"/>
              <a:buNone/>
            </a:pPr>
            <a:r>
              <a:rPr lang="zh-CN" altLang="en-US" sz="1200" b="1" dirty="0"/>
              <a:t>场景三</a:t>
            </a:r>
            <a:r>
              <a:rPr lang="zh-CN" altLang="en-US" sz="1200" dirty="0"/>
              <a:t>:通过车位锁对充电桩车位进行管控，联动</a:t>
            </a:r>
            <a:r>
              <a:rPr lang="en-US" altLang="zh-CN" sz="1200" dirty="0"/>
              <a:t>AI</a:t>
            </a:r>
            <a:r>
              <a:rPr lang="zh-CN" altLang="en-US" sz="1200" dirty="0"/>
              <a:t>摄像头避免车位被油车占用</a:t>
            </a:r>
            <a:endParaRPr lang="zh-CN" altLang="en-US" sz="1200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3"/>
            </p:custDataLst>
          </p:nvPr>
        </p:nvSpPr>
        <p:spPr>
          <a:xfrm>
            <a:off x="574675" y="237490"/>
            <a:ext cx="4482465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tx1"/>
                </a:solidFill>
              </a:rPr>
              <a:t>停车场</a:t>
            </a:r>
            <a:r>
              <a:rPr lang="en-US" altLang="zh-CN" sz="2800" b="1" dirty="0">
                <a:solidFill>
                  <a:schemeClr val="tx1"/>
                </a:solidFill>
              </a:rPr>
              <a:t> — </a:t>
            </a:r>
            <a:r>
              <a:rPr lang="zh-CN" altLang="en-US" sz="2800" b="1" dirty="0">
                <a:solidFill>
                  <a:schemeClr val="tx1"/>
                </a:solidFill>
              </a:rPr>
              <a:t>除湿防潮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Rectangle 28"/>
          <p:cNvSpPr/>
          <p:nvPr>
            <p:custDataLst>
              <p:tags r:id="rId4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75" y="1452245"/>
            <a:ext cx="2230755" cy="2588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07330" y="1553210"/>
            <a:ext cx="1072515" cy="9969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0220" y="890270"/>
            <a:ext cx="10784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buClr>
                <a:srgbClr val="18A7BD"/>
              </a:buClr>
              <a:buFont typeface="Wingdings" panose="05000000000000000000" charset="0"/>
              <a:buNone/>
            </a:pPr>
            <a:r>
              <a:rPr lang="zh-CN" altLang="en-US" sz="1600" dirty="0"/>
              <a:t>通过温湿度传感器对地下停车场进行监测，当停车场环境达到除湿防潮的</a:t>
            </a:r>
            <a:r>
              <a:rPr lang="zh-CN" altLang="en-US" sz="1600" dirty="0"/>
              <a:t>限值，通过智能空开自动开启除</a:t>
            </a:r>
            <a:r>
              <a:rPr lang="zh-CN" altLang="en-US" sz="1600" dirty="0"/>
              <a:t>湿设备</a:t>
            </a:r>
            <a:endParaRPr lang="zh-CN" altLang="en-US" sz="16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7475" y="3818890"/>
            <a:ext cx="4573905" cy="25736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59220" y="1685925"/>
            <a:ext cx="164909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2528E4"/>
                </a:solidFill>
              </a:rPr>
              <a:t>温湿度传感器</a:t>
            </a:r>
            <a:endParaRPr lang="zh-CN" altLang="en-US" b="1">
              <a:solidFill>
                <a:srgbClr val="2528E4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5850" y="3957320"/>
            <a:ext cx="931545" cy="510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2528E4"/>
                </a:solidFill>
              </a:rPr>
              <a:t>除湿</a:t>
            </a:r>
            <a:r>
              <a:rPr lang="zh-CN" altLang="en-US" b="1">
                <a:solidFill>
                  <a:srgbClr val="2528E4"/>
                </a:solidFill>
              </a:rPr>
              <a:t>机</a:t>
            </a:r>
            <a:endParaRPr lang="zh-CN" altLang="en-US" b="1">
              <a:solidFill>
                <a:srgbClr val="2528E4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9855" y="4105275"/>
            <a:ext cx="840740" cy="16503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6500" y="1627505"/>
            <a:ext cx="1567815" cy="143446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185275" y="3363595"/>
            <a:ext cx="2737485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接待中心地下一层停车场示意图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164.7x74.3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20760" y="5452745"/>
            <a:ext cx="952500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停车场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078595" y="5928995"/>
            <a:ext cx="2737485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会议中心地下一层停车场示意图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83.9x175.2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83910" y="5221605"/>
            <a:ext cx="115570" cy="107950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5875020" y="5208270"/>
            <a:ext cx="133350" cy="134620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6" idx="3"/>
            <a:endCxn id="31" idx="1"/>
          </p:cNvCxnSpPr>
          <p:nvPr/>
        </p:nvCxnSpPr>
        <p:spPr>
          <a:xfrm>
            <a:off x="5844002" y="2588504"/>
            <a:ext cx="50800" cy="2639695"/>
          </a:xfrm>
          <a:prstGeom prst="line">
            <a:avLst/>
          </a:prstGeom>
          <a:ln w="25400">
            <a:solidFill>
              <a:srgbClr val="3A6CFA"/>
            </a:solidFill>
            <a:prstDash val="lgDash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9881235" y="1457960"/>
            <a:ext cx="1817370" cy="1835785"/>
          </a:xfrm>
          <a:prstGeom prst="ellips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8513542" y="2888224"/>
            <a:ext cx="1535430" cy="93916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9929495" y="4105275"/>
            <a:ext cx="1817370" cy="1835785"/>
          </a:xfrm>
          <a:prstGeom prst="ellips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stCxn id="27" idx="2"/>
            <a:endCxn id="13" idx="3"/>
          </p:cNvCxnSpPr>
          <p:nvPr/>
        </p:nvCxnSpPr>
        <p:spPr>
          <a:xfrm flipH="1">
            <a:off x="8501477" y="5023729"/>
            <a:ext cx="1428115" cy="8255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1515" y="5333365"/>
            <a:ext cx="256540" cy="431165"/>
          </a:xfrm>
          <a:prstGeom prst="rect">
            <a:avLst/>
          </a:prstGeom>
        </p:spPr>
      </p:pic>
      <p:cxnSp>
        <p:nvCxnSpPr>
          <p:cNvPr id="35" name="直接连接符 34"/>
          <p:cNvCxnSpPr>
            <a:endCxn id="37" idx="1"/>
          </p:cNvCxnSpPr>
          <p:nvPr/>
        </p:nvCxnSpPr>
        <p:spPr>
          <a:xfrm>
            <a:off x="2612487" y="3748014"/>
            <a:ext cx="1849120" cy="1617345"/>
          </a:xfrm>
          <a:prstGeom prst="line">
            <a:avLst/>
          </a:prstGeom>
          <a:ln w="25400">
            <a:solidFill>
              <a:srgbClr val="3A6CFA"/>
            </a:solidFill>
            <a:prstDash val="lgDash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4390390" y="5292725"/>
            <a:ext cx="487680" cy="492760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>
            <a:stCxn id="6" idx="2"/>
          </p:cNvCxnSpPr>
          <p:nvPr/>
        </p:nvCxnSpPr>
        <p:spPr>
          <a:xfrm flipH="1">
            <a:off x="2847975" y="2051685"/>
            <a:ext cx="249745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12140" y="4467860"/>
            <a:ext cx="28486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200000"/>
              </a:lnSpc>
              <a:buClr>
                <a:srgbClr val="18A7BD"/>
              </a:buClr>
              <a:buFont typeface="Wingdings" panose="05000000000000000000" charset="0"/>
              <a:buNone/>
            </a:pPr>
            <a:r>
              <a:rPr lang="zh-CN" altLang="en-US" sz="1200" b="1" dirty="0"/>
              <a:t>自动启闭</a:t>
            </a:r>
            <a:r>
              <a:rPr lang="zh-CN" altLang="en-US" sz="1200" dirty="0"/>
              <a:t>:</a:t>
            </a:r>
            <a:endParaRPr lang="zh-CN" altLang="en-US" sz="1200" dirty="0"/>
          </a:p>
          <a:p>
            <a:pPr indent="0" algn="l" fontAlgn="auto">
              <a:lnSpc>
                <a:spcPct val="200000"/>
              </a:lnSpc>
              <a:buClr>
                <a:srgbClr val="18A7BD"/>
              </a:buClr>
              <a:buFont typeface="Wingdings" panose="05000000000000000000" charset="0"/>
              <a:buNone/>
            </a:pPr>
            <a:r>
              <a:rPr lang="zh-CN" altLang="en-US" sz="1200" dirty="0"/>
              <a:t>可根据温湿度监测情况及后台策略配置，自动开启</a:t>
            </a:r>
            <a:r>
              <a:rPr lang="en-US" altLang="zh-CN" sz="1200" dirty="0"/>
              <a:t>/</a:t>
            </a:r>
            <a:r>
              <a:rPr lang="zh-CN" altLang="en-US" sz="1200" dirty="0"/>
              <a:t>关闭</a:t>
            </a:r>
            <a:endParaRPr lang="zh-CN" altLang="en-US" sz="1200" dirty="0">
              <a:sym typeface="+mn-ea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3"/>
            </p:custDataLst>
          </p:nvPr>
        </p:nvSpPr>
        <p:spPr>
          <a:xfrm>
            <a:off x="574675" y="237490"/>
            <a:ext cx="7525385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tx1"/>
                </a:solidFill>
              </a:rPr>
              <a:t>停车场</a:t>
            </a:r>
            <a:r>
              <a:rPr lang="en-US" altLang="zh-CN" sz="2800" b="1" dirty="0">
                <a:solidFill>
                  <a:schemeClr val="tx1"/>
                </a:solidFill>
              </a:rPr>
              <a:t> —</a:t>
            </a:r>
            <a:r>
              <a:rPr lang="zh-CN" altLang="en-US" sz="2800" b="1" dirty="0">
                <a:solidFill>
                  <a:schemeClr val="tx1"/>
                </a:solidFill>
              </a:rPr>
              <a:t>重要出入口管控（非消防</a:t>
            </a:r>
            <a:r>
              <a:rPr lang="zh-CN" altLang="en-US" sz="2800" b="1" dirty="0">
                <a:solidFill>
                  <a:schemeClr val="tx1"/>
                </a:solidFill>
              </a:rPr>
              <a:t>门）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Rectangle 28"/>
          <p:cNvSpPr/>
          <p:nvPr>
            <p:custDataLst>
              <p:tags r:id="rId4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0220" y="890270"/>
            <a:ext cx="10784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buClr>
                <a:srgbClr val="18A7BD"/>
              </a:buClr>
              <a:buFont typeface="Wingdings" panose="05000000000000000000" charset="0"/>
              <a:buNone/>
            </a:pPr>
            <a:r>
              <a:rPr lang="zh-CN" altLang="en-US" sz="1600" dirty="0"/>
              <a:t>通过门磁对配电间、杂物间（丙类）、加压送风机房的出入口布控，实现出入口异常开启或非正常关闭</a:t>
            </a:r>
            <a:r>
              <a:rPr lang="zh-CN" altLang="en-US" sz="1600" dirty="0"/>
              <a:t>情况的报警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035" y="1387475"/>
            <a:ext cx="963295" cy="1058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5" y="3502660"/>
            <a:ext cx="3886200" cy="23444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28190" y="6054725"/>
            <a:ext cx="952500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配电间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04815" y="6054725"/>
            <a:ext cx="1601470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杂物间（丙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类）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23630" y="6054725"/>
            <a:ext cx="1601470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加压送风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机房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3" name="直接连接符 52"/>
          <p:cNvCxnSpPr>
            <a:endCxn id="31" idx="0"/>
          </p:cNvCxnSpPr>
          <p:nvPr/>
        </p:nvCxnSpPr>
        <p:spPr>
          <a:xfrm flipH="1">
            <a:off x="3206212" y="2357999"/>
            <a:ext cx="2453005" cy="1928495"/>
          </a:xfrm>
          <a:prstGeom prst="line">
            <a:avLst/>
          </a:prstGeom>
          <a:ln w="25400">
            <a:solidFill>
              <a:srgbClr val="3A6CFA"/>
            </a:solidFill>
            <a:prstDash val="lgDash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060" y="3502025"/>
            <a:ext cx="3082925" cy="2345055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6531707" y="2347839"/>
            <a:ext cx="4573270" cy="1952625"/>
          </a:xfrm>
          <a:prstGeom prst="line">
            <a:avLst/>
          </a:prstGeom>
          <a:ln w="25400">
            <a:solidFill>
              <a:srgbClr val="3A6CFA"/>
            </a:solidFill>
            <a:prstDash val="lgDash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363057" y="2454519"/>
            <a:ext cx="2519045" cy="1894840"/>
          </a:xfrm>
          <a:prstGeom prst="line">
            <a:avLst/>
          </a:prstGeom>
          <a:ln w="25400">
            <a:solidFill>
              <a:srgbClr val="3A6CFA"/>
            </a:solidFill>
            <a:prstDash val="lgDash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5660" y="3488690"/>
            <a:ext cx="3319145" cy="2363470"/>
          </a:xfrm>
          <a:prstGeom prst="rect">
            <a:avLst/>
          </a:prstGeom>
        </p:spPr>
      </p:pic>
      <p:cxnSp>
        <p:nvCxnSpPr>
          <p:cNvPr id="23" name="直接连接符 22"/>
          <p:cNvCxnSpPr>
            <a:stCxn id="5" idx="2"/>
            <a:endCxn id="26" idx="1"/>
          </p:cNvCxnSpPr>
          <p:nvPr/>
        </p:nvCxnSpPr>
        <p:spPr>
          <a:xfrm>
            <a:off x="6096097" y="2446264"/>
            <a:ext cx="965835" cy="1524000"/>
          </a:xfrm>
          <a:prstGeom prst="line">
            <a:avLst/>
          </a:prstGeom>
          <a:ln w="25400">
            <a:solidFill>
              <a:srgbClr val="3A6CFA"/>
            </a:solidFill>
            <a:prstDash val="lgDash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375" y="3966210"/>
            <a:ext cx="93345" cy="10287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7042150" y="3950335"/>
            <a:ext cx="133350" cy="134620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5190" y="4246245"/>
            <a:ext cx="93345" cy="102870"/>
          </a:xfrm>
          <a:prstGeom prst="rect">
            <a:avLst/>
          </a:prstGeom>
        </p:spPr>
      </p:pic>
      <p:sp>
        <p:nvSpPr>
          <p:cNvPr id="29" name="椭圆 28"/>
          <p:cNvSpPr/>
          <p:nvPr/>
        </p:nvSpPr>
        <p:spPr>
          <a:xfrm>
            <a:off x="11022965" y="4230370"/>
            <a:ext cx="133350" cy="134620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665" y="4302125"/>
            <a:ext cx="93345" cy="102870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3139440" y="4286250"/>
            <a:ext cx="133350" cy="134620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320" y="4302125"/>
            <a:ext cx="93345" cy="102870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3300095" y="4286250"/>
            <a:ext cx="133350" cy="134620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931410" y="1649730"/>
            <a:ext cx="804545" cy="390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zh-CN" altLang="en-US" b="1">
                <a:solidFill>
                  <a:srgbClr val="2528E4"/>
                </a:solidFill>
              </a:rPr>
              <a:t>门磁</a:t>
            </a:r>
            <a:endParaRPr lang="zh-CN" altLang="en-US" b="1">
              <a:solidFill>
                <a:srgbClr val="2528E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-6446" y="3810"/>
            <a:ext cx="12198446" cy="6858000"/>
          </a:xfrm>
          <a:prstGeom prst="rect">
            <a:avLst/>
          </a:prstGeom>
          <a:gradFill flip="none" rotWithShape="1">
            <a:gsLst>
              <a:gs pos="0">
                <a:srgbClr val="0058FF">
                  <a:alpha val="6000"/>
                </a:srgbClr>
              </a:gs>
              <a:gs pos="100000">
                <a:srgbClr val="000C54">
                  <a:lumMod val="90000"/>
                  <a:lumOff val="1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rgbClr val="000C54">
              <a:shade val="50000"/>
            </a:srgbClr>
          </a:lnRef>
          <a:fillRef idx="1">
            <a:srgbClr val="000C54"/>
          </a:fillRef>
          <a:effectRef idx="0">
            <a:srgbClr val="000C5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bject 106"/>
          <p:cNvSpPr txBox="1"/>
          <p:nvPr>
            <p:custDataLst>
              <p:tags r:id="rId5"/>
            </p:custDataLst>
          </p:nvPr>
        </p:nvSpPr>
        <p:spPr>
          <a:xfrm>
            <a:off x="1684655" y="2656205"/>
            <a:ext cx="2230120" cy="3384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 i="0" kern="1000" spc="500" dirty="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</a:rPr>
              <a:t>系统现状分析</a:t>
            </a:r>
            <a:endParaRPr lang="en-US" altLang="zh-CN" sz="2000" b="1" i="0" kern="1000" spc="500" dirty="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2013"/>
          <p:cNvSpPr txBox="1"/>
          <p:nvPr>
            <p:custDataLst>
              <p:tags r:id="rId6"/>
            </p:custDataLst>
          </p:nvPr>
        </p:nvSpPr>
        <p:spPr>
          <a:xfrm>
            <a:off x="1104900" y="2673350"/>
            <a:ext cx="45402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</a:t>
            </a:r>
            <a:r>
              <a:rPr lang="en-US" alt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1</a:t>
            </a:r>
            <a:endParaRPr lang="en-US" altLang="zh-CN" b="0" i="0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  <p:sp>
        <p:nvSpPr>
          <p:cNvPr id="6" name="Object 106"/>
          <p:cNvSpPr txBox="1"/>
          <p:nvPr>
            <p:custDataLst>
              <p:tags r:id="rId7"/>
            </p:custDataLst>
          </p:nvPr>
        </p:nvSpPr>
        <p:spPr>
          <a:xfrm>
            <a:off x="1732280" y="4151630"/>
            <a:ext cx="3971290" cy="7442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sz="4400" b="1" i="0" spc="700" dirty="0" smtClean="0">
                <a:blipFill>
                  <a:blip r:embed="rId8"/>
                  <a:stretch>
                    <a:fillRect/>
                  </a:stretch>
                </a:blip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建设投资估算</a:t>
            </a:r>
            <a:endParaRPr lang="zh-CN" sz="4400" b="1" i="0" spc="700" dirty="0" smtClean="0">
              <a:blipFill>
                <a:blip r:embed="rId8"/>
                <a:stretch>
                  <a:fillRect/>
                </a:stretch>
              </a:blip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2013"/>
          <p:cNvSpPr txBox="1"/>
          <p:nvPr>
            <p:custDataLst>
              <p:tags r:id="rId9"/>
            </p:custDataLst>
          </p:nvPr>
        </p:nvSpPr>
        <p:spPr>
          <a:xfrm>
            <a:off x="1054735" y="4222115"/>
            <a:ext cx="589280" cy="5924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zh-CN" sz="3500" b="1" dirty="0" smtClean="0">
                <a:solidFill>
                  <a:schemeClr val="bg1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  <a:sym typeface="+mn-ea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  <a:sym typeface="+mn-ea"/>
              </a:rPr>
              <a:t>4</a:t>
            </a:r>
            <a:endParaRPr lang="en-US" altLang="zh-CN" sz="3500" b="1" dirty="0" smtClean="0">
              <a:solidFill>
                <a:schemeClr val="bg1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Object 106"/>
          <p:cNvSpPr txBox="1"/>
          <p:nvPr>
            <p:custDataLst>
              <p:tags r:id="rId10"/>
            </p:custDataLst>
          </p:nvPr>
        </p:nvSpPr>
        <p:spPr>
          <a:xfrm>
            <a:off x="1671320" y="3627755"/>
            <a:ext cx="1958340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zh-CN" altLang="en-US" b="1" spc="70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zh-CN" altLang="en-US" b="1" spc="70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内容  </a:t>
            </a:r>
            <a:endParaRPr lang="zh-CN" altLang="en-US" b="1" spc="70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Object 2013"/>
          <p:cNvSpPr txBox="1"/>
          <p:nvPr>
            <p:custDataLst>
              <p:tags r:id="rId11"/>
            </p:custDataLst>
          </p:nvPr>
        </p:nvSpPr>
        <p:spPr>
          <a:xfrm>
            <a:off x="1091565" y="3660775"/>
            <a:ext cx="45402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</a:t>
            </a:r>
            <a:r>
              <a:rPr lang="en-US" alt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3</a:t>
            </a:r>
            <a:endParaRPr lang="en-US" altLang="zh-CN" b="0" i="0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  <p:sp>
        <p:nvSpPr>
          <p:cNvPr id="29" name="Object 106"/>
          <p:cNvSpPr txBox="1"/>
          <p:nvPr>
            <p:custDataLst>
              <p:tags r:id="rId12"/>
            </p:custDataLst>
          </p:nvPr>
        </p:nvSpPr>
        <p:spPr>
          <a:xfrm>
            <a:off x="1671320" y="3162300"/>
            <a:ext cx="2230120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altLang="en-US" b="1" i="0" spc="700" dirty="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整体规划方案</a:t>
            </a:r>
            <a:endParaRPr lang="zh-CN" altLang="en-US" b="1" i="0" spc="700" dirty="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Object 2013"/>
          <p:cNvSpPr txBox="1"/>
          <p:nvPr>
            <p:custDataLst>
              <p:tags r:id="rId13"/>
            </p:custDataLst>
          </p:nvPr>
        </p:nvSpPr>
        <p:spPr>
          <a:xfrm>
            <a:off x="1091565" y="3179445"/>
            <a:ext cx="45402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</a:t>
            </a:r>
            <a:r>
              <a:rPr lang="en-US" alt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2</a:t>
            </a:r>
            <a:endParaRPr lang="en-US" altLang="zh-CN" b="0" i="0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/>
        </p:nvSpPr>
        <p:spPr>
          <a:xfrm rot="16200000">
            <a:off x="5665470" y="4479290"/>
            <a:ext cx="295275" cy="219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image 201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 rot="5400000">
            <a:off x="908766" y="1004244"/>
            <a:ext cx="473302" cy="7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81100" y="468630"/>
            <a:ext cx="1988185" cy="612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eaLnBrk="1">
              <a:lnSpc>
                <a:spcPts val="6360"/>
              </a:lnSpc>
              <a:defRPr sz="6600" b="1"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  <a:endParaRPr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28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/>
        </p:nvSpPr>
        <p:spPr>
          <a:xfrm>
            <a:off x="574675" y="237490"/>
            <a:ext cx="4849495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/>
                </a:solidFill>
              </a:rPr>
              <a:t>建设投资估算</a:t>
            </a:r>
            <a:r>
              <a:rPr lang="en-US" altLang="zh-CN" sz="2800" b="1">
                <a:solidFill>
                  <a:schemeClr val="tx1"/>
                </a:solidFill>
              </a:rPr>
              <a:t> — </a:t>
            </a:r>
            <a:r>
              <a:rPr lang="zh-CN" altLang="en-US" sz="2800" b="1">
                <a:solidFill>
                  <a:schemeClr val="tx1"/>
                </a:solidFill>
              </a:rPr>
              <a:t>软件部分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10" name="Rectangle 28"/>
          <p:cNvSpPr/>
          <p:nvPr>
            <p:custDataLst>
              <p:tags r:id="rId1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2" name="Rectangle 28"/>
          <p:cNvSpPr/>
          <p:nvPr>
            <p:custDataLst>
              <p:tags r:id="rId2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6" name="文本框 5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3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©2024</a:t>
            </a:r>
            <a:r>
              <a:rPr lang="en-US" sz="900" dirty="0">
                <a:solidFill>
                  <a:schemeClr val="bg1"/>
                </a:solidFill>
              </a:rPr>
              <a:t>HUNANHKTTECHNOLOGYCO.,LTD.</a:t>
            </a:r>
            <a:endParaRPr 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413385" y="1349375"/>
          <a:ext cx="11160760" cy="388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485"/>
                <a:gridCol w="2663825"/>
                <a:gridCol w="6120130"/>
                <a:gridCol w="14173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序号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2528E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系统名称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2528E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系统建设内容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2528E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价格（万）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2528E4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园区智慧运营中心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园区运营情况、人流量情况、安全告警情况、能耗情况、环境情况等展示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97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服务端小程序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lvl="0" algn="l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1400">
                          <a:sym typeface="+mn-ea"/>
                        </a:rPr>
                        <a:t>为来访客户提供服务端小程序，方便客户享受中心便捷体验各项服务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管理端小程序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lvl="0" algn="l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1400">
                          <a:sym typeface="+mn-ea"/>
                        </a:rPr>
                        <a:t>提供管理端小程序，方便园区物管、安保、保洁等人员对园区的物业工单、安全事件等进行处置和闭环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 anchor="ctr" anchorCtr="0"/>
                </a:tc>
              </a:tr>
              <a:tr h="494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 b="1">
                          <a:sym typeface="+mn-ea"/>
                        </a:rPr>
                        <a:t>园区智能化综合管理平台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通过园区综合管理平台，实现园区管理、园区运营、综合安防管理、能源管理、智能化运维管理的统一入口、统一操作、统一界面、统一登录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150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94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业务支撑平台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zh-CN" sz="1400"/>
                        <a:t>为上层应用提供技术支撑，包括业务集成平台、数据资源平台、用户中心、权限中心、消息中心、支付中心、告警中心等</a:t>
                      </a:r>
                      <a:endParaRPr lang="zh-CN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48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物联网平台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400"/>
                        <a:t>实现园区物联网设备的统一接入、数据采集、数据处理和数据解析</a:t>
                      </a:r>
                      <a:endParaRPr 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30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46291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软件合计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295</a:t>
                      </a:r>
                      <a:endParaRPr lang="en-US" altLang="zh-CN" b="1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28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/>
        </p:nvSpPr>
        <p:spPr>
          <a:xfrm>
            <a:off x="574675" y="237490"/>
            <a:ext cx="4849495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/>
                </a:solidFill>
              </a:rPr>
              <a:t>建设投资估算</a:t>
            </a:r>
            <a:r>
              <a:rPr lang="en-US" altLang="zh-CN" sz="2800" b="1">
                <a:solidFill>
                  <a:schemeClr val="tx1"/>
                </a:solidFill>
              </a:rPr>
              <a:t> — </a:t>
            </a:r>
            <a:r>
              <a:rPr lang="zh-CN" altLang="en-US" sz="2800" b="1">
                <a:solidFill>
                  <a:schemeClr val="tx1"/>
                </a:solidFill>
              </a:rPr>
              <a:t>硬件部分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10" name="Rectangle 28"/>
          <p:cNvSpPr/>
          <p:nvPr>
            <p:custDataLst>
              <p:tags r:id="rId1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2" name="Rectangle 28"/>
          <p:cNvSpPr/>
          <p:nvPr>
            <p:custDataLst>
              <p:tags r:id="rId2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6" name="文本框 5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3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©2024</a:t>
            </a:r>
            <a:r>
              <a:rPr lang="en-US" sz="900" dirty="0">
                <a:solidFill>
                  <a:schemeClr val="bg1"/>
                </a:solidFill>
              </a:rPr>
              <a:t>HUNANHKTTECHNOLOGYCO.,LTD.</a:t>
            </a:r>
            <a:endParaRPr 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471170" y="1010285"/>
          <a:ext cx="1116076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151"/>
                <a:gridCol w="2361279"/>
                <a:gridCol w="4643565"/>
                <a:gridCol w="1130255"/>
                <a:gridCol w="1130255"/>
                <a:gridCol w="113025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序号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2528E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硬件名称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2528E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硬件功能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2528E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数量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2528E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单价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2528E4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总价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2528E4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</a:tr>
              <a:tr h="8001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 anchor="ctr" anchorCtr="0"/>
                </a:tc>
              </a:tr>
              <a:tr h="448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sym typeface="+mn-ea"/>
                      </a:endParaRPr>
                    </a:p>
                  </a:txBody>
                  <a:tcPr anchor="ctr" anchorCtr="0"/>
                </a:tc>
              </a:tr>
              <a:tr h="448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 anchor="ctr" anchorCtr="0"/>
                </a:tc>
              </a:tr>
              <a:tr h="46291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硬件合计</a:t>
                      </a:r>
                      <a:endParaRPr lang="zh-CN" altLang="en-US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8"/>
          <p:cNvSpPr/>
          <p:nvPr>
            <p:custDataLst>
              <p:tags r:id="rId2"/>
            </p:custDataLst>
          </p:nvPr>
        </p:nvSpPr>
        <p:spPr>
          <a:xfrm>
            <a:off x="0" y="658939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2" name="文本框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3"/>
            </p:custDataLst>
          </p:nvPr>
        </p:nvSpPr>
        <p:spPr>
          <a:xfrm>
            <a:off x="9266555" y="661733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4"/>
            </p:custDataLst>
          </p:nvPr>
        </p:nvSpPr>
        <p:spPr>
          <a:xfrm>
            <a:off x="574675" y="237490"/>
            <a:ext cx="855091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/>
                </a:solidFill>
              </a:rPr>
              <a:t>实现建筑智能化集中管理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Rectangle 28"/>
          <p:cNvSpPr/>
          <p:nvPr>
            <p:custDataLst>
              <p:tags r:id="rId5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cxnSp>
        <p:nvCxnSpPr>
          <p:cNvPr id="114" name="直接连接符 113"/>
          <p:cNvCxnSpPr/>
          <p:nvPr>
            <p:custDataLst>
              <p:tags r:id="rId6"/>
            </p:custDataLst>
          </p:nvPr>
        </p:nvCxnSpPr>
        <p:spPr>
          <a:xfrm>
            <a:off x="3005652" y="1756779"/>
            <a:ext cx="1" cy="406261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7"/>
            </p:custDataLst>
          </p:nvPr>
        </p:nvCxnSpPr>
        <p:spPr>
          <a:xfrm>
            <a:off x="3003063" y="2518742"/>
            <a:ext cx="2540" cy="79248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06" idx="0"/>
          </p:cNvCxnSpPr>
          <p:nvPr>
            <p:custDataLst>
              <p:tags r:id="rId8"/>
            </p:custDataLst>
          </p:nvPr>
        </p:nvCxnSpPr>
        <p:spPr>
          <a:xfrm flipH="1">
            <a:off x="7479813" y="2476197"/>
            <a:ext cx="6350" cy="835025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9"/>
            </p:custDataLst>
          </p:nvPr>
        </p:nvCxnSpPr>
        <p:spPr>
          <a:xfrm>
            <a:off x="9554358" y="2527632"/>
            <a:ext cx="11430" cy="785495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-415505" y="4036843"/>
            <a:ext cx="13043330" cy="2542067"/>
            <a:chOff x="-403870" y="4742375"/>
            <a:chExt cx="13043330" cy="2542067"/>
          </a:xfrm>
          <a:gradFill>
            <a:gsLst>
              <a:gs pos="0">
                <a:sysClr val="window" lastClr="FFFFFF"/>
              </a:gs>
              <a:gs pos="55000">
                <a:sysClr val="window" lastClr="FFFFFF">
                  <a:alpha val="0"/>
                </a:sysClr>
              </a:gs>
            </a:gsLst>
            <a:lin ang="16200000" scaled="1"/>
          </a:gradFill>
        </p:grpSpPr>
        <p:sp>
          <p:nvSpPr>
            <p:cNvPr id="31" name="Freeform 5"/>
            <p:cNvSpPr/>
            <p:nvPr>
              <p:custDataLst>
                <p:tags r:id="rId10"/>
              </p:custDataLst>
            </p:nvPr>
          </p:nvSpPr>
          <p:spPr bwMode="auto">
            <a:xfrm>
              <a:off x="-399411" y="4742375"/>
              <a:ext cx="10407" cy="13380"/>
            </a:xfrm>
            <a:custGeom>
              <a:avLst/>
              <a:gdLst>
                <a:gd name="T0" fmla="*/ 2 w 4"/>
                <a:gd name="T1" fmla="*/ 0 h 5"/>
                <a:gd name="T2" fmla="*/ 1 w 4"/>
                <a:gd name="T3" fmla="*/ 0 h 5"/>
                <a:gd name="T4" fmla="*/ 0 w 4"/>
                <a:gd name="T5" fmla="*/ 1 h 5"/>
                <a:gd name="T6" fmla="*/ 0 w 4"/>
                <a:gd name="T7" fmla="*/ 1 h 5"/>
                <a:gd name="T8" fmla="*/ 0 w 4"/>
                <a:gd name="T9" fmla="*/ 2 h 5"/>
                <a:gd name="T10" fmla="*/ 0 w 4"/>
                <a:gd name="T11" fmla="*/ 3 h 5"/>
                <a:gd name="T12" fmla="*/ 0 w 4"/>
                <a:gd name="T13" fmla="*/ 4 h 5"/>
                <a:gd name="T14" fmla="*/ 1 w 4"/>
                <a:gd name="T15" fmla="*/ 5 h 5"/>
                <a:gd name="T16" fmla="*/ 2 w 4"/>
                <a:gd name="T17" fmla="*/ 5 h 5"/>
                <a:gd name="T18" fmla="*/ 3 w 4"/>
                <a:gd name="T19" fmla="*/ 5 h 5"/>
                <a:gd name="T20" fmla="*/ 4 w 4"/>
                <a:gd name="T21" fmla="*/ 4 h 5"/>
                <a:gd name="T22" fmla="*/ 4 w 4"/>
                <a:gd name="T23" fmla="*/ 3 h 5"/>
                <a:gd name="T24" fmla="*/ 4 w 4"/>
                <a:gd name="T25" fmla="*/ 2 h 5"/>
                <a:gd name="T26" fmla="*/ 4 w 4"/>
                <a:gd name="T27" fmla="*/ 1 h 5"/>
                <a:gd name="T28" fmla="*/ 2 w 4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-237372" y="4742375"/>
              <a:ext cx="12490321" cy="13380"/>
            </a:xfrm>
            <a:custGeom>
              <a:avLst/>
              <a:gdLst>
                <a:gd name="T0" fmla="*/ 64 w 4955"/>
                <a:gd name="T1" fmla="*/ 2 h 5"/>
                <a:gd name="T2" fmla="*/ 133 w 4955"/>
                <a:gd name="T3" fmla="*/ 2 h 5"/>
                <a:gd name="T4" fmla="*/ 259 w 4955"/>
                <a:gd name="T5" fmla="*/ 0 h 5"/>
                <a:gd name="T6" fmla="*/ 324 w 4955"/>
                <a:gd name="T7" fmla="*/ 5 h 5"/>
                <a:gd name="T8" fmla="*/ 388 w 4955"/>
                <a:gd name="T9" fmla="*/ 0 h 5"/>
                <a:gd name="T10" fmla="*/ 517 w 4955"/>
                <a:gd name="T11" fmla="*/ 0 h 5"/>
                <a:gd name="T12" fmla="*/ 581 w 4955"/>
                <a:gd name="T13" fmla="*/ 5 h 5"/>
                <a:gd name="T14" fmla="*/ 645 w 4955"/>
                <a:gd name="T15" fmla="*/ 0 h 5"/>
                <a:gd name="T16" fmla="*/ 771 w 4955"/>
                <a:gd name="T17" fmla="*/ 2 h 5"/>
                <a:gd name="T18" fmla="*/ 840 w 4955"/>
                <a:gd name="T19" fmla="*/ 2 h 5"/>
                <a:gd name="T20" fmla="*/ 902 w 4955"/>
                <a:gd name="T21" fmla="*/ 0 h 5"/>
                <a:gd name="T22" fmla="*/ 1031 w 4955"/>
                <a:gd name="T23" fmla="*/ 0 h 5"/>
                <a:gd name="T24" fmla="*/ 1093 w 4955"/>
                <a:gd name="T25" fmla="*/ 2 h 5"/>
                <a:gd name="T26" fmla="*/ 1162 w 4955"/>
                <a:gd name="T27" fmla="*/ 3 h 5"/>
                <a:gd name="T28" fmla="*/ 1288 w 4955"/>
                <a:gd name="T29" fmla="*/ 0 h 5"/>
                <a:gd name="T30" fmla="*/ 1350 w 4955"/>
                <a:gd name="T31" fmla="*/ 2 h 5"/>
                <a:gd name="T32" fmla="*/ 1417 w 4955"/>
                <a:gd name="T33" fmla="*/ 5 h 5"/>
                <a:gd name="T34" fmla="*/ 1481 w 4955"/>
                <a:gd name="T35" fmla="*/ 5 h 5"/>
                <a:gd name="T36" fmla="*/ 1548 w 4955"/>
                <a:gd name="T37" fmla="*/ 2 h 5"/>
                <a:gd name="T38" fmla="*/ 1609 w 4955"/>
                <a:gd name="T39" fmla="*/ 0 h 5"/>
                <a:gd name="T40" fmla="*/ 1736 w 4955"/>
                <a:gd name="T41" fmla="*/ 2 h 5"/>
                <a:gd name="T42" fmla="*/ 1805 w 4955"/>
                <a:gd name="T43" fmla="*/ 2 h 5"/>
                <a:gd name="T44" fmla="*/ 1931 w 4955"/>
                <a:gd name="T45" fmla="*/ 0 h 5"/>
                <a:gd name="T46" fmla="*/ 1993 w 4955"/>
                <a:gd name="T47" fmla="*/ 2 h 5"/>
                <a:gd name="T48" fmla="*/ 2060 w 4955"/>
                <a:gd name="T49" fmla="*/ 5 h 5"/>
                <a:gd name="T50" fmla="*/ 2124 w 4955"/>
                <a:gd name="T51" fmla="*/ 0 h 5"/>
                <a:gd name="T52" fmla="*/ 2250 w 4955"/>
                <a:gd name="T53" fmla="*/ 2 h 5"/>
                <a:gd name="T54" fmla="*/ 2317 w 4955"/>
                <a:gd name="T55" fmla="*/ 5 h 5"/>
                <a:gd name="T56" fmla="*/ 2381 w 4955"/>
                <a:gd name="T57" fmla="*/ 0 h 5"/>
                <a:gd name="T58" fmla="*/ 2507 w 4955"/>
                <a:gd name="T59" fmla="*/ 2 h 5"/>
                <a:gd name="T60" fmla="*/ 2574 w 4955"/>
                <a:gd name="T61" fmla="*/ 5 h 5"/>
                <a:gd name="T62" fmla="*/ 2638 w 4955"/>
                <a:gd name="T63" fmla="*/ 5 h 5"/>
                <a:gd name="T64" fmla="*/ 2702 w 4955"/>
                <a:gd name="T65" fmla="*/ 0 h 5"/>
                <a:gd name="T66" fmla="*/ 2828 w 4955"/>
                <a:gd name="T67" fmla="*/ 2 h 5"/>
                <a:gd name="T68" fmla="*/ 2895 w 4955"/>
                <a:gd name="T69" fmla="*/ 5 h 5"/>
                <a:gd name="T70" fmla="*/ 2962 w 4955"/>
                <a:gd name="T71" fmla="*/ 2 h 5"/>
                <a:gd name="T72" fmla="*/ 3088 w 4955"/>
                <a:gd name="T73" fmla="*/ 0 h 5"/>
                <a:gd name="T74" fmla="*/ 3150 w 4955"/>
                <a:gd name="T75" fmla="*/ 2 h 5"/>
                <a:gd name="T76" fmla="*/ 3219 w 4955"/>
                <a:gd name="T77" fmla="*/ 2 h 5"/>
                <a:gd name="T78" fmla="*/ 3345 w 4955"/>
                <a:gd name="T79" fmla="*/ 0 h 5"/>
                <a:gd name="T80" fmla="*/ 3409 w 4955"/>
                <a:gd name="T81" fmla="*/ 5 h 5"/>
                <a:gd name="T82" fmla="*/ 3474 w 4955"/>
                <a:gd name="T83" fmla="*/ 0 h 5"/>
                <a:gd name="T84" fmla="*/ 3600 w 4955"/>
                <a:gd name="T85" fmla="*/ 2 h 5"/>
                <a:gd name="T86" fmla="*/ 3669 w 4955"/>
                <a:gd name="T87" fmla="*/ 2 h 5"/>
                <a:gd name="T88" fmla="*/ 3795 w 4955"/>
                <a:gd name="T89" fmla="*/ 0 h 5"/>
                <a:gd name="T90" fmla="*/ 3860 w 4955"/>
                <a:gd name="T91" fmla="*/ 5 h 5"/>
                <a:gd name="T92" fmla="*/ 3924 w 4955"/>
                <a:gd name="T93" fmla="*/ 0 h 5"/>
                <a:gd name="T94" fmla="*/ 4050 w 4955"/>
                <a:gd name="T95" fmla="*/ 2 h 5"/>
                <a:gd name="T96" fmla="*/ 4119 w 4955"/>
                <a:gd name="T97" fmla="*/ 2 h 5"/>
                <a:gd name="T98" fmla="*/ 4245 w 4955"/>
                <a:gd name="T99" fmla="*/ 0 h 5"/>
                <a:gd name="T100" fmla="*/ 4310 w 4955"/>
                <a:gd name="T101" fmla="*/ 5 h 5"/>
                <a:gd name="T102" fmla="*/ 4374 w 4955"/>
                <a:gd name="T103" fmla="*/ 0 h 5"/>
                <a:gd name="T104" fmla="*/ 4502 w 4955"/>
                <a:gd name="T105" fmla="*/ 0 h 5"/>
                <a:gd name="T106" fmla="*/ 4567 w 4955"/>
                <a:gd name="T107" fmla="*/ 5 h 5"/>
                <a:gd name="T108" fmla="*/ 4631 w 4955"/>
                <a:gd name="T109" fmla="*/ 0 h 5"/>
                <a:gd name="T110" fmla="*/ 4757 w 4955"/>
                <a:gd name="T111" fmla="*/ 2 h 5"/>
                <a:gd name="T112" fmla="*/ 4826 w 4955"/>
                <a:gd name="T113" fmla="*/ 2 h 5"/>
                <a:gd name="T114" fmla="*/ 4952 w 4955"/>
                <a:gd name="T1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55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moveTo>
                    <a:pt x="67" y="0"/>
                  </a:moveTo>
                  <a:cubicBezTo>
                    <a:pt x="65" y="0"/>
                    <a:pt x="64" y="1"/>
                    <a:pt x="64" y="2"/>
                  </a:cubicBezTo>
                  <a:cubicBezTo>
                    <a:pt x="64" y="4"/>
                    <a:pt x="65" y="5"/>
                    <a:pt x="67" y="5"/>
                  </a:cubicBezTo>
                  <a:cubicBezTo>
                    <a:pt x="68" y="5"/>
                    <a:pt x="69" y="4"/>
                    <a:pt x="69" y="2"/>
                  </a:cubicBezTo>
                  <a:cubicBezTo>
                    <a:pt x="69" y="1"/>
                    <a:pt x="68" y="0"/>
                    <a:pt x="67" y="0"/>
                  </a:cubicBezTo>
                  <a:moveTo>
                    <a:pt x="131" y="0"/>
                  </a:moveTo>
                  <a:cubicBezTo>
                    <a:pt x="130" y="0"/>
                    <a:pt x="128" y="1"/>
                    <a:pt x="128" y="2"/>
                  </a:cubicBezTo>
                  <a:cubicBezTo>
                    <a:pt x="128" y="4"/>
                    <a:pt x="130" y="5"/>
                    <a:pt x="131" y="5"/>
                  </a:cubicBezTo>
                  <a:cubicBezTo>
                    <a:pt x="132" y="5"/>
                    <a:pt x="133" y="4"/>
                    <a:pt x="133" y="2"/>
                  </a:cubicBezTo>
                  <a:cubicBezTo>
                    <a:pt x="133" y="1"/>
                    <a:pt x="132" y="0"/>
                    <a:pt x="131" y="0"/>
                  </a:cubicBezTo>
                  <a:moveTo>
                    <a:pt x="195" y="0"/>
                  </a:moveTo>
                  <a:cubicBezTo>
                    <a:pt x="194" y="0"/>
                    <a:pt x="193" y="1"/>
                    <a:pt x="193" y="2"/>
                  </a:cubicBezTo>
                  <a:cubicBezTo>
                    <a:pt x="193" y="4"/>
                    <a:pt x="194" y="5"/>
                    <a:pt x="195" y="5"/>
                  </a:cubicBezTo>
                  <a:cubicBezTo>
                    <a:pt x="197" y="5"/>
                    <a:pt x="198" y="4"/>
                    <a:pt x="198" y="2"/>
                  </a:cubicBezTo>
                  <a:cubicBezTo>
                    <a:pt x="198" y="1"/>
                    <a:pt x="196" y="0"/>
                    <a:pt x="195" y="0"/>
                  </a:cubicBezTo>
                  <a:moveTo>
                    <a:pt x="259" y="0"/>
                  </a:moveTo>
                  <a:cubicBezTo>
                    <a:pt x="258" y="0"/>
                    <a:pt x="257" y="1"/>
                    <a:pt x="257" y="2"/>
                  </a:cubicBezTo>
                  <a:cubicBezTo>
                    <a:pt x="257" y="4"/>
                    <a:pt x="258" y="5"/>
                    <a:pt x="259" y="5"/>
                  </a:cubicBezTo>
                  <a:cubicBezTo>
                    <a:pt x="261" y="5"/>
                    <a:pt x="262" y="4"/>
                    <a:pt x="262" y="2"/>
                  </a:cubicBezTo>
                  <a:cubicBezTo>
                    <a:pt x="262" y="1"/>
                    <a:pt x="261" y="0"/>
                    <a:pt x="259" y="0"/>
                  </a:cubicBezTo>
                  <a:moveTo>
                    <a:pt x="324" y="0"/>
                  </a:moveTo>
                  <a:cubicBezTo>
                    <a:pt x="322" y="0"/>
                    <a:pt x="321" y="1"/>
                    <a:pt x="321" y="2"/>
                  </a:cubicBezTo>
                  <a:cubicBezTo>
                    <a:pt x="321" y="4"/>
                    <a:pt x="322" y="5"/>
                    <a:pt x="324" y="5"/>
                  </a:cubicBezTo>
                  <a:cubicBezTo>
                    <a:pt x="325" y="5"/>
                    <a:pt x="326" y="4"/>
                    <a:pt x="326" y="2"/>
                  </a:cubicBezTo>
                  <a:cubicBezTo>
                    <a:pt x="326" y="1"/>
                    <a:pt x="325" y="0"/>
                    <a:pt x="324" y="0"/>
                  </a:cubicBezTo>
                  <a:moveTo>
                    <a:pt x="388" y="0"/>
                  </a:moveTo>
                  <a:cubicBezTo>
                    <a:pt x="387" y="0"/>
                    <a:pt x="386" y="1"/>
                    <a:pt x="386" y="2"/>
                  </a:cubicBezTo>
                  <a:cubicBezTo>
                    <a:pt x="386" y="4"/>
                    <a:pt x="387" y="5"/>
                    <a:pt x="388" y="5"/>
                  </a:cubicBezTo>
                  <a:cubicBezTo>
                    <a:pt x="389" y="5"/>
                    <a:pt x="390" y="4"/>
                    <a:pt x="390" y="2"/>
                  </a:cubicBezTo>
                  <a:cubicBezTo>
                    <a:pt x="390" y="1"/>
                    <a:pt x="389" y="0"/>
                    <a:pt x="388" y="0"/>
                  </a:cubicBezTo>
                  <a:moveTo>
                    <a:pt x="452" y="0"/>
                  </a:moveTo>
                  <a:cubicBezTo>
                    <a:pt x="451" y="0"/>
                    <a:pt x="450" y="1"/>
                    <a:pt x="450" y="2"/>
                  </a:cubicBezTo>
                  <a:cubicBezTo>
                    <a:pt x="450" y="4"/>
                    <a:pt x="451" y="5"/>
                    <a:pt x="452" y="5"/>
                  </a:cubicBezTo>
                  <a:cubicBezTo>
                    <a:pt x="452" y="5"/>
                    <a:pt x="452" y="5"/>
                    <a:pt x="452" y="5"/>
                  </a:cubicBezTo>
                  <a:cubicBezTo>
                    <a:pt x="454" y="5"/>
                    <a:pt x="455" y="4"/>
                    <a:pt x="455" y="2"/>
                  </a:cubicBezTo>
                  <a:cubicBezTo>
                    <a:pt x="455" y="1"/>
                    <a:pt x="454" y="0"/>
                    <a:pt x="452" y="0"/>
                  </a:cubicBezTo>
                  <a:moveTo>
                    <a:pt x="517" y="0"/>
                  </a:moveTo>
                  <a:cubicBezTo>
                    <a:pt x="515" y="0"/>
                    <a:pt x="514" y="1"/>
                    <a:pt x="514" y="2"/>
                  </a:cubicBezTo>
                  <a:cubicBezTo>
                    <a:pt x="514" y="4"/>
                    <a:pt x="515" y="5"/>
                    <a:pt x="517" y="5"/>
                  </a:cubicBezTo>
                  <a:cubicBezTo>
                    <a:pt x="518" y="5"/>
                    <a:pt x="519" y="4"/>
                    <a:pt x="519" y="2"/>
                  </a:cubicBezTo>
                  <a:cubicBezTo>
                    <a:pt x="519" y="1"/>
                    <a:pt x="518" y="0"/>
                    <a:pt x="517" y="0"/>
                  </a:cubicBezTo>
                  <a:moveTo>
                    <a:pt x="581" y="0"/>
                  </a:moveTo>
                  <a:cubicBezTo>
                    <a:pt x="580" y="0"/>
                    <a:pt x="578" y="1"/>
                    <a:pt x="578" y="2"/>
                  </a:cubicBezTo>
                  <a:cubicBezTo>
                    <a:pt x="578" y="4"/>
                    <a:pt x="580" y="5"/>
                    <a:pt x="581" y="5"/>
                  </a:cubicBezTo>
                  <a:cubicBezTo>
                    <a:pt x="582" y="5"/>
                    <a:pt x="583" y="4"/>
                    <a:pt x="583" y="2"/>
                  </a:cubicBezTo>
                  <a:cubicBezTo>
                    <a:pt x="583" y="1"/>
                    <a:pt x="582" y="0"/>
                    <a:pt x="581" y="0"/>
                  </a:cubicBezTo>
                  <a:moveTo>
                    <a:pt x="645" y="0"/>
                  </a:moveTo>
                  <a:cubicBezTo>
                    <a:pt x="644" y="0"/>
                    <a:pt x="643" y="1"/>
                    <a:pt x="643" y="2"/>
                  </a:cubicBezTo>
                  <a:cubicBezTo>
                    <a:pt x="643" y="4"/>
                    <a:pt x="644" y="5"/>
                    <a:pt x="645" y="5"/>
                  </a:cubicBezTo>
                  <a:cubicBezTo>
                    <a:pt x="646" y="5"/>
                    <a:pt x="648" y="4"/>
                    <a:pt x="648" y="2"/>
                  </a:cubicBezTo>
                  <a:cubicBezTo>
                    <a:pt x="648" y="1"/>
                    <a:pt x="647" y="0"/>
                    <a:pt x="645" y="0"/>
                  </a:cubicBezTo>
                  <a:moveTo>
                    <a:pt x="709" y="0"/>
                  </a:moveTo>
                  <a:cubicBezTo>
                    <a:pt x="708" y="0"/>
                    <a:pt x="707" y="1"/>
                    <a:pt x="707" y="2"/>
                  </a:cubicBezTo>
                  <a:cubicBezTo>
                    <a:pt x="707" y="4"/>
                    <a:pt x="708" y="5"/>
                    <a:pt x="709" y="5"/>
                  </a:cubicBezTo>
                  <a:cubicBezTo>
                    <a:pt x="711" y="5"/>
                    <a:pt x="712" y="4"/>
                    <a:pt x="712" y="2"/>
                  </a:cubicBezTo>
                  <a:cubicBezTo>
                    <a:pt x="712" y="1"/>
                    <a:pt x="711" y="0"/>
                    <a:pt x="709" y="0"/>
                  </a:cubicBezTo>
                  <a:moveTo>
                    <a:pt x="774" y="0"/>
                  </a:moveTo>
                  <a:cubicBezTo>
                    <a:pt x="772" y="0"/>
                    <a:pt x="771" y="1"/>
                    <a:pt x="771" y="2"/>
                  </a:cubicBezTo>
                  <a:cubicBezTo>
                    <a:pt x="771" y="4"/>
                    <a:pt x="772" y="5"/>
                    <a:pt x="774" y="5"/>
                  </a:cubicBezTo>
                  <a:cubicBezTo>
                    <a:pt x="775" y="5"/>
                    <a:pt x="776" y="4"/>
                    <a:pt x="776" y="2"/>
                  </a:cubicBezTo>
                  <a:cubicBezTo>
                    <a:pt x="776" y="1"/>
                    <a:pt x="775" y="0"/>
                    <a:pt x="774" y="0"/>
                  </a:cubicBezTo>
                  <a:moveTo>
                    <a:pt x="838" y="0"/>
                  </a:moveTo>
                  <a:cubicBezTo>
                    <a:pt x="837" y="0"/>
                    <a:pt x="836" y="1"/>
                    <a:pt x="836" y="2"/>
                  </a:cubicBezTo>
                  <a:cubicBezTo>
                    <a:pt x="836" y="4"/>
                    <a:pt x="837" y="5"/>
                    <a:pt x="838" y="5"/>
                  </a:cubicBezTo>
                  <a:cubicBezTo>
                    <a:pt x="839" y="5"/>
                    <a:pt x="840" y="4"/>
                    <a:pt x="840" y="2"/>
                  </a:cubicBezTo>
                  <a:cubicBezTo>
                    <a:pt x="840" y="1"/>
                    <a:pt x="839" y="0"/>
                    <a:pt x="838" y="0"/>
                  </a:cubicBezTo>
                  <a:moveTo>
                    <a:pt x="902" y="0"/>
                  </a:moveTo>
                  <a:cubicBezTo>
                    <a:pt x="901" y="0"/>
                    <a:pt x="900" y="1"/>
                    <a:pt x="900" y="2"/>
                  </a:cubicBezTo>
                  <a:cubicBezTo>
                    <a:pt x="900" y="4"/>
                    <a:pt x="901" y="5"/>
                    <a:pt x="902" y="5"/>
                  </a:cubicBezTo>
                  <a:cubicBezTo>
                    <a:pt x="902" y="5"/>
                    <a:pt x="902" y="5"/>
                    <a:pt x="902" y="5"/>
                  </a:cubicBezTo>
                  <a:cubicBezTo>
                    <a:pt x="904" y="5"/>
                    <a:pt x="905" y="4"/>
                    <a:pt x="905" y="2"/>
                  </a:cubicBezTo>
                  <a:cubicBezTo>
                    <a:pt x="905" y="1"/>
                    <a:pt x="904" y="0"/>
                    <a:pt x="902" y="0"/>
                  </a:cubicBezTo>
                  <a:moveTo>
                    <a:pt x="967" y="0"/>
                  </a:moveTo>
                  <a:cubicBezTo>
                    <a:pt x="965" y="0"/>
                    <a:pt x="964" y="1"/>
                    <a:pt x="964" y="2"/>
                  </a:cubicBezTo>
                  <a:cubicBezTo>
                    <a:pt x="964" y="4"/>
                    <a:pt x="965" y="5"/>
                    <a:pt x="967" y="5"/>
                  </a:cubicBezTo>
                  <a:cubicBezTo>
                    <a:pt x="967" y="5"/>
                    <a:pt x="967" y="5"/>
                    <a:pt x="967" y="5"/>
                  </a:cubicBezTo>
                  <a:cubicBezTo>
                    <a:pt x="968" y="5"/>
                    <a:pt x="969" y="4"/>
                    <a:pt x="969" y="2"/>
                  </a:cubicBezTo>
                  <a:cubicBezTo>
                    <a:pt x="969" y="1"/>
                    <a:pt x="968" y="0"/>
                    <a:pt x="967" y="0"/>
                  </a:cubicBezTo>
                  <a:moveTo>
                    <a:pt x="1031" y="0"/>
                  </a:moveTo>
                  <a:cubicBezTo>
                    <a:pt x="1030" y="0"/>
                    <a:pt x="1028" y="1"/>
                    <a:pt x="1028" y="2"/>
                  </a:cubicBezTo>
                  <a:cubicBezTo>
                    <a:pt x="1028" y="4"/>
                    <a:pt x="1029" y="5"/>
                    <a:pt x="1031" y="5"/>
                  </a:cubicBezTo>
                  <a:cubicBezTo>
                    <a:pt x="1031" y="5"/>
                    <a:pt x="1031" y="5"/>
                    <a:pt x="1031" y="5"/>
                  </a:cubicBezTo>
                  <a:cubicBezTo>
                    <a:pt x="1032" y="5"/>
                    <a:pt x="1033" y="4"/>
                    <a:pt x="1033" y="2"/>
                  </a:cubicBezTo>
                  <a:cubicBezTo>
                    <a:pt x="1033" y="1"/>
                    <a:pt x="1032" y="0"/>
                    <a:pt x="1031" y="0"/>
                  </a:cubicBezTo>
                  <a:moveTo>
                    <a:pt x="1095" y="0"/>
                  </a:moveTo>
                  <a:cubicBezTo>
                    <a:pt x="1094" y="0"/>
                    <a:pt x="1093" y="1"/>
                    <a:pt x="1093" y="2"/>
                  </a:cubicBezTo>
                  <a:cubicBezTo>
                    <a:pt x="1092" y="4"/>
                    <a:pt x="1093" y="5"/>
                    <a:pt x="1095" y="5"/>
                  </a:cubicBezTo>
                  <a:cubicBezTo>
                    <a:pt x="1096" y="5"/>
                    <a:pt x="1097" y="4"/>
                    <a:pt x="1097" y="2"/>
                  </a:cubicBezTo>
                  <a:cubicBezTo>
                    <a:pt x="1097" y="1"/>
                    <a:pt x="1096" y="0"/>
                    <a:pt x="1095" y="0"/>
                  </a:cubicBezTo>
                  <a:moveTo>
                    <a:pt x="1159" y="0"/>
                  </a:moveTo>
                  <a:cubicBezTo>
                    <a:pt x="1158" y="0"/>
                    <a:pt x="1157" y="1"/>
                    <a:pt x="1157" y="3"/>
                  </a:cubicBezTo>
                  <a:cubicBezTo>
                    <a:pt x="1157" y="4"/>
                    <a:pt x="1158" y="5"/>
                    <a:pt x="1159" y="5"/>
                  </a:cubicBezTo>
                  <a:cubicBezTo>
                    <a:pt x="1160" y="5"/>
                    <a:pt x="1162" y="4"/>
                    <a:pt x="1162" y="3"/>
                  </a:cubicBezTo>
                  <a:cubicBezTo>
                    <a:pt x="1162" y="1"/>
                    <a:pt x="1161" y="0"/>
                    <a:pt x="1159" y="0"/>
                  </a:cubicBezTo>
                  <a:moveTo>
                    <a:pt x="1224" y="0"/>
                  </a:moveTo>
                  <a:cubicBezTo>
                    <a:pt x="1222" y="0"/>
                    <a:pt x="1221" y="1"/>
                    <a:pt x="1221" y="2"/>
                  </a:cubicBezTo>
                  <a:cubicBezTo>
                    <a:pt x="1221" y="4"/>
                    <a:pt x="1222" y="5"/>
                    <a:pt x="1223" y="5"/>
                  </a:cubicBezTo>
                  <a:cubicBezTo>
                    <a:pt x="1225" y="5"/>
                    <a:pt x="1226" y="4"/>
                    <a:pt x="1226" y="2"/>
                  </a:cubicBezTo>
                  <a:cubicBezTo>
                    <a:pt x="1226" y="1"/>
                    <a:pt x="1225" y="0"/>
                    <a:pt x="1224" y="0"/>
                  </a:cubicBezTo>
                  <a:moveTo>
                    <a:pt x="1288" y="0"/>
                  </a:moveTo>
                  <a:cubicBezTo>
                    <a:pt x="1287" y="0"/>
                    <a:pt x="1286" y="1"/>
                    <a:pt x="1285" y="2"/>
                  </a:cubicBezTo>
                  <a:cubicBezTo>
                    <a:pt x="1285" y="4"/>
                    <a:pt x="1286" y="5"/>
                    <a:pt x="1288" y="5"/>
                  </a:cubicBezTo>
                  <a:cubicBezTo>
                    <a:pt x="1288" y="5"/>
                    <a:pt x="1288" y="5"/>
                    <a:pt x="1288" y="5"/>
                  </a:cubicBezTo>
                  <a:cubicBezTo>
                    <a:pt x="1289" y="5"/>
                    <a:pt x="1290" y="4"/>
                    <a:pt x="1290" y="2"/>
                  </a:cubicBezTo>
                  <a:cubicBezTo>
                    <a:pt x="1290" y="1"/>
                    <a:pt x="1289" y="0"/>
                    <a:pt x="1288" y="0"/>
                  </a:cubicBezTo>
                  <a:moveTo>
                    <a:pt x="1352" y="0"/>
                  </a:moveTo>
                  <a:cubicBezTo>
                    <a:pt x="1351" y="0"/>
                    <a:pt x="1350" y="1"/>
                    <a:pt x="1350" y="2"/>
                  </a:cubicBezTo>
                  <a:cubicBezTo>
                    <a:pt x="1350" y="4"/>
                    <a:pt x="1351" y="5"/>
                    <a:pt x="1352" y="5"/>
                  </a:cubicBezTo>
                  <a:cubicBezTo>
                    <a:pt x="1352" y="5"/>
                    <a:pt x="1352" y="5"/>
                    <a:pt x="1352" y="5"/>
                  </a:cubicBezTo>
                  <a:cubicBezTo>
                    <a:pt x="1353" y="5"/>
                    <a:pt x="1355" y="4"/>
                    <a:pt x="1355" y="2"/>
                  </a:cubicBezTo>
                  <a:cubicBezTo>
                    <a:pt x="1355" y="1"/>
                    <a:pt x="1354" y="0"/>
                    <a:pt x="1352" y="0"/>
                  </a:cubicBezTo>
                  <a:moveTo>
                    <a:pt x="1417" y="0"/>
                  </a:moveTo>
                  <a:cubicBezTo>
                    <a:pt x="1415" y="0"/>
                    <a:pt x="1414" y="1"/>
                    <a:pt x="1414" y="2"/>
                  </a:cubicBezTo>
                  <a:cubicBezTo>
                    <a:pt x="1414" y="4"/>
                    <a:pt x="1415" y="5"/>
                    <a:pt x="1417" y="5"/>
                  </a:cubicBezTo>
                  <a:cubicBezTo>
                    <a:pt x="1417" y="5"/>
                    <a:pt x="1417" y="5"/>
                    <a:pt x="1417" y="5"/>
                  </a:cubicBezTo>
                  <a:cubicBezTo>
                    <a:pt x="1418" y="5"/>
                    <a:pt x="1419" y="4"/>
                    <a:pt x="1419" y="2"/>
                  </a:cubicBezTo>
                  <a:cubicBezTo>
                    <a:pt x="1419" y="1"/>
                    <a:pt x="1418" y="0"/>
                    <a:pt x="1417" y="0"/>
                  </a:cubicBezTo>
                  <a:moveTo>
                    <a:pt x="1481" y="0"/>
                  </a:moveTo>
                  <a:cubicBezTo>
                    <a:pt x="1480" y="0"/>
                    <a:pt x="1478" y="1"/>
                    <a:pt x="1478" y="2"/>
                  </a:cubicBezTo>
                  <a:cubicBezTo>
                    <a:pt x="1479" y="4"/>
                    <a:pt x="1480" y="5"/>
                    <a:pt x="1481" y="5"/>
                  </a:cubicBezTo>
                  <a:cubicBezTo>
                    <a:pt x="1481" y="5"/>
                    <a:pt x="1481" y="5"/>
                    <a:pt x="1481" y="5"/>
                  </a:cubicBezTo>
                  <a:cubicBezTo>
                    <a:pt x="1482" y="5"/>
                    <a:pt x="1483" y="4"/>
                    <a:pt x="1483" y="2"/>
                  </a:cubicBezTo>
                  <a:cubicBezTo>
                    <a:pt x="1483" y="1"/>
                    <a:pt x="1482" y="0"/>
                    <a:pt x="1481" y="0"/>
                  </a:cubicBezTo>
                  <a:moveTo>
                    <a:pt x="1545" y="0"/>
                  </a:moveTo>
                  <a:cubicBezTo>
                    <a:pt x="1544" y="0"/>
                    <a:pt x="1543" y="1"/>
                    <a:pt x="1543" y="2"/>
                  </a:cubicBezTo>
                  <a:cubicBezTo>
                    <a:pt x="1543" y="4"/>
                    <a:pt x="1544" y="5"/>
                    <a:pt x="1545" y="5"/>
                  </a:cubicBezTo>
                  <a:cubicBezTo>
                    <a:pt x="1545" y="5"/>
                    <a:pt x="1545" y="5"/>
                    <a:pt x="1545" y="5"/>
                  </a:cubicBezTo>
                  <a:cubicBezTo>
                    <a:pt x="1547" y="5"/>
                    <a:pt x="1548" y="4"/>
                    <a:pt x="1548" y="2"/>
                  </a:cubicBezTo>
                  <a:cubicBezTo>
                    <a:pt x="1548" y="1"/>
                    <a:pt x="1546" y="0"/>
                    <a:pt x="1545" y="0"/>
                  </a:cubicBezTo>
                  <a:moveTo>
                    <a:pt x="1609" y="0"/>
                  </a:moveTo>
                  <a:cubicBezTo>
                    <a:pt x="1608" y="0"/>
                    <a:pt x="1607" y="1"/>
                    <a:pt x="1607" y="2"/>
                  </a:cubicBezTo>
                  <a:cubicBezTo>
                    <a:pt x="1607" y="4"/>
                    <a:pt x="1608" y="5"/>
                    <a:pt x="1610" y="5"/>
                  </a:cubicBezTo>
                  <a:cubicBezTo>
                    <a:pt x="1610" y="5"/>
                    <a:pt x="1610" y="5"/>
                    <a:pt x="1610" y="5"/>
                  </a:cubicBezTo>
                  <a:cubicBezTo>
                    <a:pt x="1611" y="5"/>
                    <a:pt x="1612" y="4"/>
                    <a:pt x="1612" y="2"/>
                  </a:cubicBezTo>
                  <a:cubicBezTo>
                    <a:pt x="1612" y="1"/>
                    <a:pt x="1611" y="0"/>
                    <a:pt x="1609" y="0"/>
                  </a:cubicBezTo>
                  <a:moveTo>
                    <a:pt x="1674" y="0"/>
                  </a:moveTo>
                  <a:cubicBezTo>
                    <a:pt x="1672" y="0"/>
                    <a:pt x="1671" y="1"/>
                    <a:pt x="1672" y="2"/>
                  </a:cubicBezTo>
                  <a:cubicBezTo>
                    <a:pt x="1672" y="3"/>
                    <a:pt x="1673" y="4"/>
                    <a:pt x="1674" y="4"/>
                  </a:cubicBezTo>
                  <a:cubicBezTo>
                    <a:pt x="1675" y="4"/>
                    <a:pt x="1676" y="3"/>
                    <a:pt x="1676" y="2"/>
                  </a:cubicBezTo>
                  <a:cubicBezTo>
                    <a:pt x="1676" y="1"/>
                    <a:pt x="1675" y="0"/>
                    <a:pt x="1674" y="0"/>
                  </a:cubicBezTo>
                  <a:moveTo>
                    <a:pt x="1738" y="0"/>
                  </a:moveTo>
                  <a:cubicBezTo>
                    <a:pt x="1737" y="0"/>
                    <a:pt x="1736" y="1"/>
                    <a:pt x="1736" y="2"/>
                  </a:cubicBezTo>
                  <a:cubicBezTo>
                    <a:pt x="1736" y="3"/>
                    <a:pt x="1737" y="4"/>
                    <a:pt x="1739" y="4"/>
                  </a:cubicBezTo>
                  <a:cubicBezTo>
                    <a:pt x="1740" y="4"/>
                    <a:pt x="1741" y="3"/>
                    <a:pt x="1741" y="2"/>
                  </a:cubicBezTo>
                  <a:cubicBezTo>
                    <a:pt x="1740" y="1"/>
                    <a:pt x="1739" y="0"/>
                    <a:pt x="1738" y="0"/>
                  </a:cubicBezTo>
                  <a:moveTo>
                    <a:pt x="1802" y="0"/>
                  </a:moveTo>
                  <a:cubicBezTo>
                    <a:pt x="1801" y="0"/>
                    <a:pt x="1800" y="1"/>
                    <a:pt x="1800" y="2"/>
                  </a:cubicBezTo>
                  <a:cubicBezTo>
                    <a:pt x="1800" y="3"/>
                    <a:pt x="1801" y="4"/>
                    <a:pt x="1803" y="4"/>
                  </a:cubicBezTo>
                  <a:cubicBezTo>
                    <a:pt x="1804" y="4"/>
                    <a:pt x="1805" y="3"/>
                    <a:pt x="1805" y="2"/>
                  </a:cubicBezTo>
                  <a:cubicBezTo>
                    <a:pt x="1805" y="1"/>
                    <a:pt x="1804" y="0"/>
                    <a:pt x="1802" y="0"/>
                  </a:cubicBezTo>
                  <a:moveTo>
                    <a:pt x="1867" y="0"/>
                  </a:moveTo>
                  <a:cubicBezTo>
                    <a:pt x="1865" y="0"/>
                    <a:pt x="1864" y="1"/>
                    <a:pt x="1864" y="2"/>
                  </a:cubicBezTo>
                  <a:cubicBezTo>
                    <a:pt x="1864" y="3"/>
                    <a:pt x="1866" y="4"/>
                    <a:pt x="1867" y="4"/>
                  </a:cubicBezTo>
                  <a:cubicBezTo>
                    <a:pt x="1868" y="4"/>
                    <a:pt x="1869" y="3"/>
                    <a:pt x="1869" y="2"/>
                  </a:cubicBezTo>
                  <a:cubicBezTo>
                    <a:pt x="1869" y="1"/>
                    <a:pt x="1868" y="0"/>
                    <a:pt x="1867" y="0"/>
                  </a:cubicBezTo>
                  <a:moveTo>
                    <a:pt x="1931" y="0"/>
                  </a:moveTo>
                  <a:cubicBezTo>
                    <a:pt x="1930" y="0"/>
                    <a:pt x="1928" y="1"/>
                    <a:pt x="1929" y="2"/>
                  </a:cubicBezTo>
                  <a:cubicBezTo>
                    <a:pt x="1929" y="4"/>
                    <a:pt x="1930" y="5"/>
                    <a:pt x="1931" y="5"/>
                  </a:cubicBezTo>
                  <a:cubicBezTo>
                    <a:pt x="1931" y="5"/>
                    <a:pt x="1931" y="5"/>
                    <a:pt x="1931" y="5"/>
                  </a:cubicBezTo>
                  <a:cubicBezTo>
                    <a:pt x="1932" y="5"/>
                    <a:pt x="1933" y="4"/>
                    <a:pt x="1933" y="2"/>
                  </a:cubicBezTo>
                  <a:cubicBezTo>
                    <a:pt x="1933" y="1"/>
                    <a:pt x="1932" y="0"/>
                    <a:pt x="1931" y="0"/>
                  </a:cubicBezTo>
                  <a:moveTo>
                    <a:pt x="1995" y="0"/>
                  </a:moveTo>
                  <a:cubicBezTo>
                    <a:pt x="1994" y="0"/>
                    <a:pt x="1993" y="1"/>
                    <a:pt x="1993" y="2"/>
                  </a:cubicBezTo>
                  <a:cubicBezTo>
                    <a:pt x="1993" y="4"/>
                    <a:pt x="1994" y="5"/>
                    <a:pt x="1995" y="5"/>
                  </a:cubicBezTo>
                  <a:cubicBezTo>
                    <a:pt x="1995" y="5"/>
                    <a:pt x="1995" y="5"/>
                    <a:pt x="1995" y="5"/>
                  </a:cubicBezTo>
                  <a:cubicBezTo>
                    <a:pt x="1997" y="5"/>
                    <a:pt x="1998" y="4"/>
                    <a:pt x="1998" y="2"/>
                  </a:cubicBezTo>
                  <a:cubicBezTo>
                    <a:pt x="1998" y="1"/>
                    <a:pt x="1996" y="0"/>
                    <a:pt x="1995" y="0"/>
                  </a:cubicBezTo>
                  <a:moveTo>
                    <a:pt x="2059" y="0"/>
                  </a:moveTo>
                  <a:cubicBezTo>
                    <a:pt x="2058" y="0"/>
                    <a:pt x="2057" y="1"/>
                    <a:pt x="2057" y="2"/>
                  </a:cubicBezTo>
                  <a:cubicBezTo>
                    <a:pt x="2057" y="4"/>
                    <a:pt x="2058" y="5"/>
                    <a:pt x="2060" y="5"/>
                  </a:cubicBezTo>
                  <a:cubicBezTo>
                    <a:pt x="2061" y="5"/>
                    <a:pt x="2062" y="4"/>
                    <a:pt x="2062" y="2"/>
                  </a:cubicBezTo>
                  <a:cubicBezTo>
                    <a:pt x="2062" y="1"/>
                    <a:pt x="2061" y="0"/>
                    <a:pt x="2059" y="0"/>
                  </a:cubicBezTo>
                  <a:moveTo>
                    <a:pt x="2124" y="0"/>
                  </a:moveTo>
                  <a:cubicBezTo>
                    <a:pt x="2122" y="0"/>
                    <a:pt x="2121" y="1"/>
                    <a:pt x="2121" y="2"/>
                  </a:cubicBezTo>
                  <a:cubicBezTo>
                    <a:pt x="2122" y="3"/>
                    <a:pt x="2123" y="4"/>
                    <a:pt x="2124" y="4"/>
                  </a:cubicBezTo>
                  <a:cubicBezTo>
                    <a:pt x="2125" y="4"/>
                    <a:pt x="2126" y="3"/>
                    <a:pt x="2126" y="2"/>
                  </a:cubicBezTo>
                  <a:cubicBezTo>
                    <a:pt x="2126" y="1"/>
                    <a:pt x="2125" y="0"/>
                    <a:pt x="2124" y="0"/>
                  </a:cubicBezTo>
                  <a:moveTo>
                    <a:pt x="2188" y="0"/>
                  </a:moveTo>
                  <a:cubicBezTo>
                    <a:pt x="2187" y="0"/>
                    <a:pt x="2186" y="1"/>
                    <a:pt x="2186" y="2"/>
                  </a:cubicBezTo>
                  <a:cubicBezTo>
                    <a:pt x="2186" y="3"/>
                    <a:pt x="2187" y="4"/>
                    <a:pt x="2188" y="4"/>
                  </a:cubicBezTo>
                  <a:cubicBezTo>
                    <a:pt x="2190" y="4"/>
                    <a:pt x="2191" y="3"/>
                    <a:pt x="2191" y="2"/>
                  </a:cubicBezTo>
                  <a:cubicBezTo>
                    <a:pt x="2190" y="1"/>
                    <a:pt x="2189" y="0"/>
                    <a:pt x="2188" y="0"/>
                  </a:cubicBezTo>
                  <a:moveTo>
                    <a:pt x="2252" y="0"/>
                  </a:moveTo>
                  <a:cubicBezTo>
                    <a:pt x="2251" y="0"/>
                    <a:pt x="2250" y="1"/>
                    <a:pt x="2250" y="2"/>
                  </a:cubicBezTo>
                  <a:cubicBezTo>
                    <a:pt x="2250" y="3"/>
                    <a:pt x="2251" y="4"/>
                    <a:pt x="2253" y="4"/>
                  </a:cubicBezTo>
                  <a:cubicBezTo>
                    <a:pt x="2253" y="4"/>
                    <a:pt x="2253" y="4"/>
                    <a:pt x="2253" y="4"/>
                  </a:cubicBezTo>
                  <a:cubicBezTo>
                    <a:pt x="2254" y="4"/>
                    <a:pt x="2255" y="3"/>
                    <a:pt x="2255" y="2"/>
                  </a:cubicBezTo>
                  <a:cubicBezTo>
                    <a:pt x="2255" y="1"/>
                    <a:pt x="2254" y="0"/>
                    <a:pt x="2252" y="0"/>
                  </a:cubicBezTo>
                  <a:moveTo>
                    <a:pt x="2317" y="0"/>
                  </a:moveTo>
                  <a:cubicBezTo>
                    <a:pt x="2315" y="0"/>
                    <a:pt x="2314" y="1"/>
                    <a:pt x="2314" y="2"/>
                  </a:cubicBezTo>
                  <a:cubicBezTo>
                    <a:pt x="2314" y="4"/>
                    <a:pt x="2316" y="5"/>
                    <a:pt x="2317" y="5"/>
                  </a:cubicBezTo>
                  <a:cubicBezTo>
                    <a:pt x="2318" y="5"/>
                    <a:pt x="2319" y="4"/>
                    <a:pt x="2319" y="2"/>
                  </a:cubicBezTo>
                  <a:cubicBezTo>
                    <a:pt x="2319" y="1"/>
                    <a:pt x="2318" y="0"/>
                    <a:pt x="2317" y="0"/>
                  </a:cubicBezTo>
                  <a:moveTo>
                    <a:pt x="2381" y="0"/>
                  </a:moveTo>
                  <a:cubicBezTo>
                    <a:pt x="2380" y="0"/>
                    <a:pt x="2379" y="1"/>
                    <a:pt x="2379" y="2"/>
                  </a:cubicBezTo>
                  <a:cubicBezTo>
                    <a:pt x="2379" y="4"/>
                    <a:pt x="2380" y="5"/>
                    <a:pt x="2381" y="5"/>
                  </a:cubicBezTo>
                  <a:cubicBezTo>
                    <a:pt x="2382" y="5"/>
                    <a:pt x="2383" y="4"/>
                    <a:pt x="2383" y="2"/>
                  </a:cubicBezTo>
                  <a:cubicBezTo>
                    <a:pt x="2383" y="1"/>
                    <a:pt x="2382" y="0"/>
                    <a:pt x="2381" y="0"/>
                  </a:cubicBezTo>
                  <a:moveTo>
                    <a:pt x="2445" y="0"/>
                  </a:moveTo>
                  <a:cubicBezTo>
                    <a:pt x="2444" y="0"/>
                    <a:pt x="2443" y="1"/>
                    <a:pt x="2443" y="2"/>
                  </a:cubicBezTo>
                  <a:cubicBezTo>
                    <a:pt x="2443" y="4"/>
                    <a:pt x="2444" y="5"/>
                    <a:pt x="2445" y="5"/>
                  </a:cubicBezTo>
                  <a:cubicBezTo>
                    <a:pt x="2447" y="5"/>
                    <a:pt x="2448" y="4"/>
                    <a:pt x="2448" y="2"/>
                  </a:cubicBezTo>
                  <a:cubicBezTo>
                    <a:pt x="2448" y="1"/>
                    <a:pt x="2447" y="0"/>
                    <a:pt x="2445" y="0"/>
                  </a:cubicBezTo>
                  <a:moveTo>
                    <a:pt x="2509" y="0"/>
                  </a:moveTo>
                  <a:cubicBezTo>
                    <a:pt x="2508" y="0"/>
                    <a:pt x="2507" y="1"/>
                    <a:pt x="2507" y="2"/>
                  </a:cubicBezTo>
                  <a:cubicBezTo>
                    <a:pt x="2507" y="4"/>
                    <a:pt x="2508" y="5"/>
                    <a:pt x="2509" y="5"/>
                  </a:cubicBezTo>
                  <a:cubicBezTo>
                    <a:pt x="2509" y="5"/>
                    <a:pt x="2509" y="5"/>
                    <a:pt x="2509" y="5"/>
                  </a:cubicBezTo>
                  <a:cubicBezTo>
                    <a:pt x="2511" y="5"/>
                    <a:pt x="2512" y="4"/>
                    <a:pt x="2512" y="2"/>
                  </a:cubicBezTo>
                  <a:cubicBezTo>
                    <a:pt x="2512" y="1"/>
                    <a:pt x="2511" y="0"/>
                    <a:pt x="2509" y="0"/>
                  </a:cubicBezTo>
                  <a:moveTo>
                    <a:pt x="2574" y="0"/>
                  </a:moveTo>
                  <a:cubicBezTo>
                    <a:pt x="2572" y="0"/>
                    <a:pt x="2571" y="1"/>
                    <a:pt x="2571" y="2"/>
                  </a:cubicBezTo>
                  <a:cubicBezTo>
                    <a:pt x="2571" y="4"/>
                    <a:pt x="2572" y="5"/>
                    <a:pt x="2574" y="5"/>
                  </a:cubicBezTo>
                  <a:cubicBezTo>
                    <a:pt x="2574" y="5"/>
                    <a:pt x="2574" y="5"/>
                    <a:pt x="2574" y="5"/>
                  </a:cubicBezTo>
                  <a:cubicBezTo>
                    <a:pt x="2575" y="5"/>
                    <a:pt x="2576" y="4"/>
                    <a:pt x="2576" y="2"/>
                  </a:cubicBezTo>
                  <a:cubicBezTo>
                    <a:pt x="2576" y="1"/>
                    <a:pt x="2575" y="0"/>
                    <a:pt x="2574" y="0"/>
                  </a:cubicBezTo>
                  <a:moveTo>
                    <a:pt x="2638" y="0"/>
                  </a:moveTo>
                  <a:cubicBezTo>
                    <a:pt x="2637" y="0"/>
                    <a:pt x="2636" y="1"/>
                    <a:pt x="2636" y="2"/>
                  </a:cubicBezTo>
                  <a:cubicBezTo>
                    <a:pt x="2635" y="4"/>
                    <a:pt x="2637" y="5"/>
                    <a:pt x="2638" y="5"/>
                  </a:cubicBezTo>
                  <a:cubicBezTo>
                    <a:pt x="2638" y="5"/>
                    <a:pt x="2638" y="5"/>
                    <a:pt x="2638" y="5"/>
                  </a:cubicBezTo>
                  <a:cubicBezTo>
                    <a:pt x="2639" y="5"/>
                    <a:pt x="2640" y="4"/>
                    <a:pt x="2640" y="2"/>
                  </a:cubicBezTo>
                  <a:cubicBezTo>
                    <a:pt x="2640" y="1"/>
                    <a:pt x="2639" y="0"/>
                    <a:pt x="2638" y="0"/>
                  </a:cubicBezTo>
                  <a:moveTo>
                    <a:pt x="2702" y="0"/>
                  </a:moveTo>
                  <a:cubicBezTo>
                    <a:pt x="2701" y="0"/>
                    <a:pt x="2700" y="1"/>
                    <a:pt x="2700" y="2"/>
                  </a:cubicBezTo>
                  <a:cubicBezTo>
                    <a:pt x="2700" y="4"/>
                    <a:pt x="2701" y="5"/>
                    <a:pt x="2702" y="5"/>
                  </a:cubicBezTo>
                  <a:cubicBezTo>
                    <a:pt x="2703" y="5"/>
                    <a:pt x="2705" y="4"/>
                    <a:pt x="2705" y="2"/>
                  </a:cubicBezTo>
                  <a:cubicBezTo>
                    <a:pt x="2705" y="1"/>
                    <a:pt x="2704" y="0"/>
                    <a:pt x="2702" y="0"/>
                  </a:cubicBezTo>
                  <a:moveTo>
                    <a:pt x="2767" y="0"/>
                  </a:moveTo>
                  <a:cubicBezTo>
                    <a:pt x="2765" y="0"/>
                    <a:pt x="2764" y="1"/>
                    <a:pt x="2764" y="2"/>
                  </a:cubicBezTo>
                  <a:cubicBezTo>
                    <a:pt x="2764" y="4"/>
                    <a:pt x="2765" y="5"/>
                    <a:pt x="2766" y="5"/>
                  </a:cubicBezTo>
                  <a:cubicBezTo>
                    <a:pt x="2768" y="5"/>
                    <a:pt x="2769" y="4"/>
                    <a:pt x="2769" y="2"/>
                  </a:cubicBezTo>
                  <a:cubicBezTo>
                    <a:pt x="2769" y="1"/>
                    <a:pt x="2768" y="0"/>
                    <a:pt x="2767" y="0"/>
                  </a:cubicBezTo>
                  <a:moveTo>
                    <a:pt x="2831" y="0"/>
                  </a:moveTo>
                  <a:cubicBezTo>
                    <a:pt x="2830" y="0"/>
                    <a:pt x="2828" y="1"/>
                    <a:pt x="2828" y="2"/>
                  </a:cubicBezTo>
                  <a:cubicBezTo>
                    <a:pt x="2828" y="4"/>
                    <a:pt x="2829" y="5"/>
                    <a:pt x="2831" y="5"/>
                  </a:cubicBezTo>
                  <a:cubicBezTo>
                    <a:pt x="2832" y="5"/>
                    <a:pt x="2833" y="4"/>
                    <a:pt x="2833" y="2"/>
                  </a:cubicBezTo>
                  <a:cubicBezTo>
                    <a:pt x="2833" y="1"/>
                    <a:pt x="2832" y="0"/>
                    <a:pt x="2831" y="0"/>
                  </a:cubicBezTo>
                  <a:moveTo>
                    <a:pt x="2895" y="0"/>
                  </a:moveTo>
                  <a:cubicBezTo>
                    <a:pt x="2894" y="0"/>
                    <a:pt x="2893" y="1"/>
                    <a:pt x="2893" y="2"/>
                  </a:cubicBezTo>
                  <a:cubicBezTo>
                    <a:pt x="2893" y="4"/>
                    <a:pt x="2894" y="5"/>
                    <a:pt x="2895" y="5"/>
                  </a:cubicBezTo>
                  <a:cubicBezTo>
                    <a:pt x="2895" y="5"/>
                    <a:pt x="2895" y="5"/>
                    <a:pt x="2895" y="5"/>
                  </a:cubicBezTo>
                  <a:cubicBezTo>
                    <a:pt x="2896" y="5"/>
                    <a:pt x="2897" y="4"/>
                    <a:pt x="2897" y="2"/>
                  </a:cubicBezTo>
                  <a:cubicBezTo>
                    <a:pt x="2898" y="1"/>
                    <a:pt x="2896" y="0"/>
                    <a:pt x="2895" y="0"/>
                  </a:cubicBezTo>
                  <a:moveTo>
                    <a:pt x="2959" y="0"/>
                  </a:moveTo>
                  <a:cubicBezTo>
                    <a:pt x="2958" y="0"/>
                    <a:pt x="2957" y="1"/>
                    <a:pt x="2957" y="2"/>
                  </a:cubicBezTo>
                  <a:cubicBezTo>
                    <a:pt x="2957" y="4"/>
                    <a:pt x="2958" y="5"/>
                    <a:pt x="2959" y="5"/>
                  </a:cubicBezTo>
                  <a:cubicBezTo>
                    <a:pt x="2959" y="5"/>
                    <a:pt x="2959" y="5"/>
                    <a:pt x="2959" y="5"/>
                  </a:cubicBezTo>
                  <a:cubicBezTo>
                    <a:pt x="2961" y="5"/>
                    <a:pt x="2962" y="4"/>
                    <a:pt x="2962" y="2"/>
                  </a:cubicBezTo>
                  <a:cubicBezTo>
                    <a:pt x="2962" y="1"/>
                    <a:pt x="2961" y="0"/>
                    <a:pt x="2959" y="0"/>
                  </a:cubicBezTo>
                  <a:moveTo>
                    <a:pt x="3024" y="0"/>
                  </a:moveTo>
                  <a:cubicBezTo>
                    <a:pt x="3022" y="0"/>
                    <a:pt x="3021" y="1"/>
                    <a:pt x="3021" y="2"/>
                  </a:cubicBezTo>
                  <a:cubicBezTo>
                    <a:pt x="3021" y="4"/>
                    <a:pt x="3022" y="5"/>
                    <a:pt x="3024" y="5"/>
                  </a:cubicBezTo>
                  <a:cubicBezTo>
                    <a:pt x="3025" y="5"/>
                    <a:pt x="3026" y="4"/>
                    <a:pt x="3026" y="2"/>
                  </a:cubicBezTo>
                  <a:cubicBezTo>
                    <a:pt x="3026" y="1"/>
                    <a:pt x="3025" y="0"/>
                    <a:pt x="3024" y="0"/>
                  </a:cubicBezTo>
                  <a:moveTo>
                    <a:pt x="3088" y="0"/>
                  </a:moveTo>
                  <a:cubicBezTo>
                    <a:pt x="3087" y="0"/>
                    <a:pt x="3086" y="1"/>
                    <a:pt x="3085" y="2"/>
                  </a:cubicBezTo>
                  <a:cubicBezTo>
                    <a:pt x="3085" y="4"/>
                    <a:pt x="3087" y="5"/>
                    <a:pt x="3088" y="5"/>
                  </a:cubicBezTo>
                  <a:cubicBezTo>
                    <a:pt x="3088" y="5"/>
                    <a:pt x="3088" y="5"/>
                    <a:pt x="3088" y="5"/>
                  </a:cubicBezTo>
                  <a:cubicBezTo>
                    <a:pt x="3089" y="5"/>
                    <a:pt x="3090" y="4"/>
                    <a:pt x="3090" y="2"/>
                  </a:cubicBezTo>
                  <a:cubicBezTo>
                    <a:pt x="3090" y="1"/>
                    <a:pt x="3089" y="0"/>
                    <a:pt x="3088" y="0"/>
                  </a:cubicBezTo>
                  <a:moveTo>
                    <a:pt x="3152" y="0"/>
                  </a:moveTo>
                  <a:cubicBezTo>
                    <a:pt x="3151" y="0"/>
                    <a:pt x="3150" y="1"/>
                    <a:pt x="3150" y="2"/>
                  </a:cubicBezTo>
                  <a:cubicBezTo>
                    <a:pt x="3150" y="4"/>
                    <a:pt x="3151" y="5"/>
                    <a:pt x="3152" y="5"/>
                  </a:cubicBezTo>
                  <a:cubicBezTo>
                    <a:pt x="3153" y="5"/>
                    <a:pt x="3155" y="4"/>
                    <a:pt x="3155" y="2"/>
                  </a:cubicBezTo>
                  <a:cubicBezTo>
                    <a:pt x="3155" y="1"/>
                    <a:pt x="3154" y="0"/>
                    <a:pt x="3152" y="0"/>
                  </a:cubicBezTo>
                  <a:moveTo>
                    <a:pt x="3217" y="0"/>
                  </a:moveTo>
                  <a:cubicBezTo>
                    <a:pt x="3215" y="0"/>
                    <a:pt x="3214" y="1"/>
                    <a:pt x="3214" y="2"/>
                  </a:cubicBezTo>
                  <a:cubicBezTo>
                    <a:pt x="3214" y="4"/>
                    <a:pt x="3215" y="5"/>
                    <a:pt x="3216" y="5"/>
                  </a:cubicBezTo>
                  <a:cubicBezTo>
                    <a:pt x="3218" y="5"/>
                    <a:pt x="3219" y="4"/>
                    <a:pt x="3219" y="2"/>
                  </a:cubicBezTo>
                  <a:cubicBezTo>
                    <a:pt x="3219" y="1"/>
                    <a:pt x="3218" y="0"/>
                    <a:pt x="3217" y="0"/>
                  </a:cubicBezTo>
                  <a:moveTo>
                    <a:pt x="3281" y="0"/>
                  </a:moveTo>
                  <a:cubicBezTo>
                    <a:pt x="3280" y="0"/>
                    <a:pt x="3278" y="1"/>
                    <a:pt x="3278" y="2"/>
                  </a:cubicBezTo>
                  <a:cubicBezTo>
                    <a:pt x="3278" y="4"/>
                    <a:pt x="3279" y="5"/>
                    <a:pt x="3281" y="5"/>
                  </a:cubicBezTo>
                  <a:cubicBezTo>
                    <a:pt x="3282" y="5"/>
                    <a:pt x="3283" y="4"/>
                    <a:pt x="3283" y="2"/>
                  </a:cubicBezTo>
                  <a:cubicBezTo>
                    <a:pt x="3283" y="1"/>
                    <a:pt x="3282" y="0"/>
                    <a:pt x="3281" y="0"/>
                  </a:cubicBezTo>
                  <a:moveTo>
                    <a:pt x="3345" y="0"/>
                  </a:moveTo>
                  <a:cubicBezTo>
                    <a:pt x="3344" y="0"/>
                    <a:pt x="3343" y="1"/>
                    <a:pt x="3343" y="2"/>
                  </a:cubicBezTo>
                  <a:cubicBezTo>
                    <a:pt x="3343" y="4"/>
                    <a:pt x="3344" y="5"/>
                    <a:pt x="3345" y="5"/>
                  </a:cubicBezTo>
                  <a:cubicBezTo>
                    <a:pt x="3346" y="5"/>
                    <a:pt x="3347" y="4"/>
                    <a:pt x="3348" y="2"/>
                  </a:cubicBezTo>
                  <a:cubicBezTo>
                    <a:pt x="3348" y="1"/>
                    <a:pt x="3346" y="0"/>
                    <a:pt x="3345" y="0"/>
                  </a:cubicBezTo>
                  <a:moveTo>
                    <a:pt x="3409" y="0"/>
                  </a:moveTo>
                  <a:cubicBezTo>
                    <a:pt x="3408" y="0"/>
                    <a:pt x="3407" y="1"/>
                    <a:pt x="3407" y="2"/>
                  </a:cubicBezTo>
                  <a:cubicBezTo>
                    <a:pt x="3407" y="4"/>
                    <a:pt x="3408" y="5"/>
                    <a:pt x="3409" y="5"/>
                  </a:cubicBezTo>
                  <a:cubicBezTo>
                    <a:pt x="3411" y="5"/>
                    <a:pt x="3412" y="4"/>
                    <a:pt x="3412" y="2"/>
                  </a:cubicBezTo>
                  <a:cubicBezTo>
                    <a:pt x="3412" y="1"/>
                    <a:pt x="3411" y="0"/>
                    <a:pt x="3409" y="0"/>
                  </a:cubicBezTo>
                  <a:moveTo>
                    <a:pt x="3474" y="0"/>
                  </a:moveTo>
                  <a:cubicBezTo>
                    <a:pt x="3472" y="0"/>
                    <a:pt x="3471" y="1"/>
                    <a:pt x="3471" y="2"/>
                  </a:cubicBezTo>
                  <a:cubicBezTo>
                    <a:pt x="3471" y="4"/>
                    <a:pt x="3472" y="5"/>
                    <a:pt x="3474" y="5"/>
                  </a:cubicBezTo>
                  <a:cubicBezTo>
                    <a:pt x="3475" y="5"/>
                    <a:pt x="3476" y="4"/>
                    <a:pt x="3476" y="2"/>
                  </a:cubicBezTo>
                  <a:cubicBezTo>
                    <a:pt x="3476" y="1"/>
                    <a:pt x="3475" y="0"/>
                    <a:pt x="3474" y="0"/>
                  </a:cubicBezTo>
                  <a:moveTo>
                    <a:pt x="3538" y="0"/>
                  </a:moveTo>
                  <a:cubicBezTo>
                    <a:pt x="3537" y="0"/>
                    <a:pt x="3536" y="1"/>
                    <a:pt x="3536" y="2"/>
                  </a:cubicBezTo>
                  <a:cubicBezTo>
                    <a:pt x="3536" y="4"/>
                    <a:pt x="3537" y="5"/>
                    <a:pt x="3538" y="5"/>
                  </a:cubicBezTo>
                  <a:cubicBezTo>
                    <a:pt x="3539" y="5"/>
                    <a:pt x="3540" y="4"/>
                    <a:pt x="3540" y="2"/>
                  </a:cubicBezTo>
                  <a:cubicBezTo>
                    <a:pt x="3540" y="1"/>
                    <a:pt x="3539" y="0"/>
                    <a:pt x="3538" y="0"/>
                  </a:cubicBezTo>
                  <a:moveTo>
                    <a:pt x="3602" y="0"/>
                  </a:moveTo>
                  <a:cubicBezTo>
                    <a:pt x="3601" y="0"/>
                    <a:pt x="3600" y="1"/>
                    <a:pt x="3600" y="2"/>
                  </a:cubicBezTo>
                  <a:cubicBezTo>
                    <a:pt x="3600" y="4"/>
                    <a:pt x="3601" y="5"/>
                    <a:pt x="3602" y="5"/>
                  </a:cubicBezTo>
                  <a:cubicBezTo>
                    <a:pt x="3604" y="5"/>
                    <a:pt x="3605" y="4"/>
                    <a:pt x="3605" y="2"/>
                  </a:cubicBezTo>
                  <a:cubicBezTo>
                    <a:pt x="3605" y="1"/>
                    <a:pt x="3604" y="0"/>
                    <a:pt x="3602" y="0"/>
                  </a:cubicBezTo>
                  <a:moveTo>
                    <a:pt x="3667" y="0"/>
                  </a:moveTo>
                  <a:cubicBezTo>
                    <a:pt x="3665" y="0"/>
                    <a:pt x="3664" y="1"/>
                    <a:pt x="3664" y="2"/>
                  </a:cubicBezTo>
                  <a:cubicBezTo>
                    <a:pt x="3664" y="4"/>
                    <a:pt x="3665" y="5"/>
                    <a:pt x="3667" y="5"/>
                  </a:cubicBezTo>
                  <a:cubicBezTo>
                    <a:pt x="3668" y="5"/>
                    <a:pt x="3669" y="4"/>
                    <a:pt x="3669" y="2"/>
                  </a:cubicBezTo>
                  <a:cubicBezTo>
                    <a:pt x="3669" y="1"/>
                    <a:pt x="3668" y="0"/>
                    <a:pt x="3667" y="0"/>
                  </a:cubicBezTo>
                  <a:moveTo>
                    <a:pt x="3731" y="0"/>
                  </a:moveTo>
                  <a:cubicBezTo>
                    <a:pt x="3729" y="0"/>
                    <a:pt x="3729" y="1"/>
                    <a:pt x="3729" y="2"/>
                  </a:cubicBezTo>
                  <a:cubicBezTo>
                    <a:pt x="3729" y="4"/>
                    <a:pt x="3730" y="5"/>
                    <a:pt x="3731" y="5"/>
                  </a:cubicBezTo>
                  <a:cubicBezTo>
                    <a:pt x="3732" y="5"/>
                    <a:pt x="3733" y="4"/>
                    <a:pt x="3733" y="2"/>
                  </a:cubicBezTo>
                  <a:cubicBezTo>
                    <a:pt x="3733" y="1"/>
                    <a:pt x="3732" y="0"/>
                    <a:pt x="3731" y="0"/>
                  </a:cubicBezTo>
                  <a:moveTo>
                    <a:pt x="3795" y="0"/>
                  </a:moveTo>
                  <a:cubicBezTo>
                    <a:pt x="3794" y="0"/>
                    <a:pt x="3793" y="1"/>
                    <a:pt x="3793" y="2"/>
                  </a:cubicBezTo>
                  <a:cubicBezTo>
                    <a:pt x="3793" y="4"/>
                    <a:pt x="3794" y="5"/>
                    <a:pt x="3795" y="5"/>
                  </a:cubicBezTo>
                  <a:cubicBezTo>
                    <a:pt x="3797" y="5"/>
                    <a:pt x="3798" y="4"/>
                    <a:pt x="3798" y="2"/>
                  </a:cubicBezTo>
                  <a:cubicBezTo>
                    <a:pt x="3798" y="1"/>
                    <a:pt x="3796" y="0"/>
                    <a:pt x="3795" y="0"/>
                  </a:cubicBezTo>
                  <a:moveTo>
                    <a:pt x="3859" y="0"/>
                  </a:moveTo>
                  <a:cubicBezTo>
                    <a:pt x="3858" y="0"/>
                    <a:pt x="3857" y="1"/>
                    <a:pt x="3857" y="2"/>
                  </a:cubicBezTo>
                  <a:cubicBezTo>
                    <a:pt x="3857" y="4"/>
                    <a:pt x="3858" y="5"/>
                    <a:pt x="3860" y="5"/>
                  </a:cubicBezTo>
                  <a:cubicBezTo>
                    <a:pt x="3861" y="5"/>
                    <a:pt x="3862" y="4"/>
                    <a:pt x="3862" y="2"/>
                  </a:cubicBezTo>
                  <a:cubicBezTo>
                    <a:pt x="3862" y="1"/>
                    <a:pt x="3861" y="0"/>
                    <a:pt x="3859" y="0"/>
                  </a:cubicBezTo>
                  <a:moveTo>
                    <a:pt x="3924" y="0"/>
                  </a:moveTo>
                  <a:cubicBezTo>
                    <a:pt x="3922" y="0"/>
                    <a:pt x="3921" y="1"/>
                    <a:pt x="3921" y="2"/>
                  </a:cubicBezTo>
                  <a:cubicBezTo>
                    <a:pt x="3921" y="4"/>
                    <a:pt x="3923" y="5"/>
                    <a:pt x="3924" y="5"/>
                  </a:cubicBezTo>
                  <a:cubicBezTo>
                    <a:pt x="3925" y="5"/>
                    <a:pt x="3926" y="4"/>
                    <a:pt x="3926" y="2"/>
                  </a:cubicBezTo>
                  <a:cubicBezTo>
                    <a:pt x="3926" y="1"/>
                    <a:pt x="3925" y="0"/>
                    <a:pt x="3924" y="0"/>
                  </a:cubicBezTo>
                  <a:moveTo>
                    <a:pt x="3988" y="0"/>
                  </a:moveTo>
                  <a:cubicBezTo>
                    <a:pt x="3987" y="0"/>
                    <a:pt x="3986" y="1"/>
                    <a:pt x="3986" y="2"/>
                  </a:cubicBezTo>
                  <a:cubicBezTo>
                    <a:pt x="3986" y="4"/>
                    <a:pt x="3987" y="5"/>
                    <a:pt x="3988" y="5"/>
                  </a:cubicBezTo>
                  <a:cubicBezTo>
                    <a:pt x="3989" y="5"/>
                    <a:pt x="3990" y="4"/>
                    <a:pt x="3990" y="2"/>
                  </a:cubicBezTo>
                  <a:cubicBezTo>
                    <a:pt x="3990" y="1"/>
                    <a:pt x="3989" y="0"/>
                    <a:pt x="3988" y="0"/>
                  </a:cubicBezTo>
                  <a:moveTo>
                    <a:pt x="4052" y="0"/>
                  </a:moveTo>
                  <a:cubicBezTo>
                    <a:pt x="4051" y="0"/>
                    <a:pt x="4050" y="1"/>
                    <a:pt x="4050" y="2"/>
                  </a:cubicBezTo>
                  <a:cubicBezTo>
                    <a:pt x="4050" y="4"/>
                    <a:pt x="4051" y="5"/>
                    <a:pt x="4052" y="5"/>
                  </a:cubicBezTo>
                  <a:cubicBezTo>
                    <a:pt x="4054" y="5"/>
                    <a:pt x="4055" y="4"/>
                    <a:pt x="4055" y="2"/>
                  </a:cubicBezTo>
                  <a:cubicBezTo>
                    <a:pt x="4055" y="1"/>
                    <a:pt x="4054" y="0"/>
                    <a:pt x="4052" y="0"/>
                  </a:cubicBezTo>
                  <a:moveTo>
                    <a:pt x="4117" y="0"/>
                  </a:moveTo>
                  <a:cubicBezTo>
                    <a:pt x="4115" y="0"/>
                    <a:pt x="4114" y="1"/>
                    <a:pt x="4114" y="2"/>
                  </a:cubicBezTo>
                  <a:cubicBezTo>
                    <a:pt x="4114" y="4"/>
                    <a:pt x="4116" y="5"/>
                    <a:pt x="4117" y="5"/>
                  </a:cubicBezTo>
                  <a:cubicBezTo>
                    <a:pt x="4118" y="5"/>
                    <a:pt x="4119" y="4"/>
                    <a:pt x="4119" y="2"/>
                  </a:cubicBezTo>
                  <a:cubicBezTo>
                    <a:pt x="4119" y="1"/>
                    <a:pt x="4118" y="0"/>
                    <a:pt x="4117" y="0"/>
                  </a:cubicBezTo>
                  <a:moveTo>
                    <a:pt x="4181" y="0"/>
                  </a:moveTo>
                  <a:cubicBezTo>
                    <a:pt x="4180" y="0"/>
                    <a:pt x="4178" y="1"/>
                    <a:pt x="4179" y="2"/>
                  </a:cubicBezTo>
                  <a:cubicBezTo>
                    <a:pt x="4179" y="4"/>
                    <a:pt x="4180" y="5"/>
                    <a:pt x="4181" y="5"/>
                  </a:cubicBezTo>
                  <a:cubicBezTo>
                    <a:pt x="4183" y="5"/>
                    <a:pt x="4184" y="4"/>
                    <a:pt x="4183" y="2"/>
                  </a:cubicBezTo>
                  <a:cubicBezTo>
                    <a:pt x="4183" y="1"/>
                    <a:pt x="4182" y="0"/>
                    <a:pt x="4181" y="0"/>
                  </a:cubicBezTo>
                  <a:moveTo>
                    <a:pt x="4245" y="0"/>
                  </a:moveTo>
                  <a:cubicBezTo>
                    <a:pt x="4244" y="0"/>
                    <a:pt x="4243" y="1"/>
                    <a:pt x="4243" y="2"/>
                  </a:cubicBezTo>
                  <a:cubicBezTo>
                    <a:pt x="4243" y="4"/>
                    <a:pt x="4244" y="5"/>
                    <a:pt x="4245" y="5"/>
                  </a:cubicBezTo>
                  <a:cubicBezTo>
                    <a:pt x="4247" y="5"/>
                    <a:pt x="4248" y="4"/>
                    <a:pt x="4248" y="2"/>
                  </a:cubicBezTo>
                  <a:cubicBezTo>
                    <a:pt x="4248" y="1"/>
                    <a:pt x="4246" y="0"/>
                    <a:pt x="4245" y="0"/>
                  </a:cubicBezTo>
                  <a:moveTo>
                    <a:pt x="4309" y="0"/>
                  </a:moveTo>
                  <a:cubicBezTo>
                    <a:pt x="4308" y="0"/>
                    <a:pt x="4307" y="1"/>
                    <a:pt x="4307" y="2"/>
                  </a:cubicBezTo>
                  <a:cubicBezTo>
                    <a:pt x="4307" y="4"/>
                    <a:pt x="4308" y="5"/>
                    <a:pt x="4310" y="5"/>
                  </a:cubicBezTo>
                  <a:cubicBezTo>
                    <a:pt x="4311" y="5"/>
                    <a:pt x="4312" y="4"/>
                    <a:pt x="4312" y="2"/>
                  </a:cubicBezTo>
                  <a:cubicBezTo>
                    <a:pt x="4312" y="1"/>
                    <a:pt x="4311" y="0"/>
                    <a:pt x="4309" y="0"/>
                  </a:cubicBezTo>
                  <a:moveTo>
                    <a:pt x="4374" y="0"/>
                  </a:moveTo>
                  <a:cubicBezTo>
                    <a:pt x="4372" y="0"/>
                    <a:pt x="4371" y="1"/>
                    <a:pt x="4371" y="2"/>
                  </a:cubicBezTo>
                  <a:cubicBezTo>
                    <a:pt x="4371" y="4"/>
                    <a:pt x="4373" y="5"/>
                    <a:pt x="4374" y="5"/>
                  </a:cubicBezTo>
                  <a:cubicBezTo>
                    <a:pt x="4375" y="5"/>
                    <a:pt x="4376" y="4"/>
                    <a:pt x="4376" y="2"/>
                  </a:cubicBezTo>
                  <a:cubicBezTo>
                    <a:pt x="4376" y="1"/>
                    <a:pt x="4375" y="0"/>
                    <a:pt x="4374" y="0"/>
                  </a:cubicBezTo>
                  <a:moveTo>
                    <a:pt x="4438" y="0"/>
                  </a:moveTo>
                  <a:cubicBezTo>
                    <a:pt x="4437" y="0"/>
                    <a:pt x="4436" y="1"/>
                    <a:pt x="4436" y="2"/>
                  </a:cubicBezTo>
                  <a:cubicBezTo>
                    <a:pt x="4436" y="4"/>
                    <a:pt x="4437" y="5"/>
                    <a:pt x="4438" y="5"/>
                  </a:cubicBezTo>
                  <a:cubicBezTo>
                    <a:pt x="4438" y="5"/>
                    <a:pt x="4438" y="5"/>
                    <a:pt x="4438" y="5"/>
                  </a:cubicBezTo>
                  <a:cubicBezTo>
                    <a:pt x="4440" y="5"/>
                    <a:pt x="4441" y="4"/>
                    <a:pt x="4440" y="2"/>
                  </a:cubicBezTo>
                  <a:cubicBezTo>
                    <a:pt x="4440" y="1"/>
                    <a:pt x="4439" y="0"/>
                    <a:pt x="4438" y="0"/>
                  </a:cubicBezTo>
                  <a:moveTo>
                    <a:pt x="4502" y="0"/>
                  </a:moveTo>
                  <a:cubicBezTo>
                    <a:pt x="4501" y="0"/>
                    <a:pt x="4500" y="1"/>
                    <a:pt x="4500" y="2"/>
                  </a:cubicBezTo>
                  <a:cubicBezTo>
                    <a:pt x="4500" y="4"/>
                    <a:pt x="4501" y="5"/>
                    <a:pt x="4502" y="5"/>
                  </a:cubicBezTo>
                  <a:cubicBezTo>
                    <a:pt x="4504" y="5"/>
                    <a:pt x="4505" y="4"/>
                    <a:pt x="4505" y="2"/>
                  </a:cubicBezTo>
                  <a:cubicBezTo>
                    <a:pt x="4505" y="1"/>
                    <a:pt x="4504" y="0"/>
                    <a:pt x="4502" y="0"/>
                  </a:cubicBezTo>
                  <a:moveTo>
                    <a:pt x="4567" y="0"/>
                  </a:moveTo>
                  <a:cubicBezTo>
                    <a:pt x="4565" y="0"/>
                    <a:pt x="4564" y="1"/>
                    <a:pt x="4564" y="2"/>
                  </a:cubicBezTo>
                  <a:cubicBezTo>
                    <a:pt x="4564" y="4"/>
                    <a:pt x="4565" y="5"/>
                    <a:pt x="4567" y="5"/>
                  </a:cubicBezTo>
                  <a:cubicBezTo>
                    <a:pt x="4568" y="5"/>
                    <a:pt x="4569" y="4"/>
                    <a:pt x="4569" y="2"/>
                  </a:cubicBezTo>
                  <a:cubicBezTo>
                    <a:pt x="4569" y="1"/>
                    <a:pt x="4568" y="0"/>
                    <a:pt x="4567" y="0"/>
                  </a:cubicBezTo>
                  <a:moveTo>
                    <a:pt x="4631" y="0"/>
                  </a:moveTo>
                  <a:cubicBezTo>
                    <a:pt x="4630" y="0"/>
                    <a:pt x="4628" y="1"/>
                    <a:pt x="4628" y="2"/>
                  </a:cubicBezTo>
                  <a:cubicBezTo>
                    <a:pt x="4628" y="4"/>
                    <a:pt x="4629" y="5"/>
                    <a:pt x="4631" y="5"/>
                  </a:cubicBezTo>
                  <a:cubicBezTo>
                    <a:pt x="4632" y="5"/>
                    <a:pt x="4633" y="4"/>
                    <a:pt x="4633" y="2"/>
                  </a:cubicBezTo>
                  <a:cubicBezTo>
                    <a:pt x="4633" y="1"/>
                    <a:pt x="4632" y="0"/>
                    <a:pt x="4631" y="0"/>
                  </a:cubicBezTo>
                  <a:moveTo>
                    <a:pt x="4695" y="0"/>
                  </a:moveTo>
                  <a:cubicBezTo>
                    <a:pt x="4694" y="0"/>
                    <a:pt x="4693" y="1"/>
                    <a:pt x="4693" y="2"/>
                  </a:cubicBezTo>
                  <a:cubicBezTo>
                    <a:pt x="4693" y="4"/>
                    <a:pt x="4694" y="5"/>
                    <a:pt x="4695" y="5"/>
                  </a:cubicBezTo>
                  <a:cubicBezTo>
                    <a:pt x="4696" y="5"/>
                    <a:pt x="4697" y="4"/>
                    <a:pt x="4697" y="2"/>
                  </a:cubicBezTo>
                  <a:cubicBezTo>
                    <a:pt x="4698" y="1"/>
                    <a:pt x="4696" y="0"/>
                    <a:pt x="4695" y="0"/>
                  </a:cubicBezTo>
                  <a:moveTo>
                    <a:pt x="4759" y="0"/>
                  </a:moveTo>
                  <a:cubicBezTo>
                    <a:pt x="4758" y="0"/>
                    <a:pt x="4757" y="1"/>
                    <a:pt x="4757" y="2"/>
                  </a:cubicBezTo>
                  <a:cubicBezTo>
                    <a:pt x="4757" y="4"/>
                    <a:pt x="4758" y="5"/>
                    <a:pt x="4759" y="5"/>
                  </a:cubicBezTo>
                  <a:cubicBezTo>
                    <a:pt x="4761" y="5"/>
                    <a:pt x="4762" y="4"/>
                    <a:pt x="4762" y="2"/>
                  </a:cubicBezTo>
                  <a:cubicBezTo>
                    <a:pt x="4762" y="1"/>
                    <a:pt x="4761" y="0"/>
                    <a:pt x="4759" y="0"/>
                  </a:cubicBezTo>
                  <a:moveTo>
                    <a:pt x="4824" y="0"/>
                  </a:moveTo>
                  <a:cubicBezTo>
                    <a:pt x="4822" y="0"/>
                    <a:pt x="4821" y="1"/>
                    <a:pt x="4821" y="2"/>
                  </a:cubicBezTo>
                  <a:cubicBezTo>
                    <a:pt x="4821" y="4"/>
                    <a:pt x="4822" y="5"/>
                    <a:pt x="4824" y="5"/>
                  </a:cubicBezTo>
                  <a:cubicBezTo>
                    <a:pt x="4825" y="5"/>
                    <a:pt x="4826" y="4"/>
                    <a:pt x="4826" y="2"/>
                  </a:cubicBezTo>
                  <a:cubicBezTo>
                    <a:pt x="4826" y="1"/>
                    <a:pt x="4825" y="0"/>
                    <a:pt x="4824" y="0"/>
                  </a:cubicBezTo>
                  <a:moveTo>
                    <a:pt x="4888" y="0"/>
                  </a:moveTo>
                  <a:cubicBezTo>
                    <a:pt x="4887" y="0"/>
                    <a:pt x="4886" y="1"/>
                    <a:pt x="4885" y="2"/>
                  </a:cubicBezTo>
                  <a:cubicBezTo>
                    <a:pt x="4885" y="4"/>
                    <a:pt x="4887" y="5"/>
                    <a:pt x="4888" y="5"/>
                  </a:cubicBezTo>
                  <a:cubicBezTo>
                    <a:pt x="4889" y="5"/>
                    <a:pt x="4890" y="4"/>
                    <a:pt x="4890" y="2"/>
                  </a:cubicBezTo>
                  <a:cubicBezTo>
                    <a:pt x="4890" y="1"/>
                    <a:pt x="4889" y="0"/>
                    <a:pt x="4888" y="0"/>
                  </a:cubicBezTo>
                  <a:moveTo>
                    <a:pt x="4952" y="0"/>
                  </a:moveTo>
                  <a:cubicBezTo>
                    <a:pt x="4951" y="0"/>
                    <a:pt x="4950" y="1"/>
                    <a:pt x="4950" y="2"/>
                  </a:cubicBezTo>
                  <a:cubicBezTo>
                    <a:pt x="4950" y="4"/>
                    <a:pt x="4951" y="5"/>
                    <a:pt x="4952" y="5"/>
                  </a:cubicBezTo>
                  <a:cubicBezTo>
                    <a:pt x="4954" y="5"/>
                    <a:pt x="4955" y="4"/>
                    <a:pt x="4955" y="2"/>
                  </a:cubicBezTo>
                  <a:cubicBezTo>
                    <a:pt x="4955" y="1"/>
                    <a:pt x="4954" y="0"/>
                    <a:pt x="49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3" name="Freeform 7"/>
            <p:cNvSpPr/>
            <p:nvPr>
              <p:custDataLst>
                <p:tags r:id="rId12"/>
              </p:custDataLst>
            </p:nvPr>
          </p:nvSpPr>
          <p:spPr bwMode="auto">
            <a:xfrm>
              <a:off x="12401606" y="4742375"/>
              <a:ext cx="13380" cy="13380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0 h 5"/>
                <a:gd name="T4" fmla="*/ 1 w 5"/>
                <a:gd name="T5" fmla="*/ 1 h 5"/>
                <a:gd name="T6" fmla="*/ 0 w 5"/>
                <a:gd name="T7" fmla="*/ 1 h 5"/>
                <a:gd name="T8" fmla="*/ 0 w 5"/>
                <a:gd name="T9" fmla="*/ 2 h 5"/>
                <a:gd name="T10" fmla="*/ 1 w 5"/>
                <a:gd name="T11" fmla="*/ 4 h 5"/>
                <a:gd name="T12" fmla="*/ 2 w 5"/>
                <a:gd name="T13" fmla="*/ 5 h 5"/>
                <a:gd name="T14" fmla="*/ 3 w 5"/>
                <a:gd name="T15" fmla="*/ 5 h 5"/>
                <a:gd name="T16" fmla="*/ 4 w 5"/>
                <a:gd name="T17" fmla="*/ 4 h 5"/>
                <a:gd name="T18" fmla="*/ 5 w 5"/>
                <a:gd name="T19" fmla="*/ 2 h 5"/>
                <a:gd name="T20" fmla="*/ 5 w 5"/>
                <a:gd name="T21" fmla="*/ 1 h 5"/>
                <a:gd name="T22" fmla="*/ 4 w 5"/>
                <a:gd name="T23" fmla="*/ 1 h 5"/>
                <a:gd name="T24" fmla="*/ 3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4" name="Freeform 8"/>
            <p:cNvSpPr/>
            <p:nvPr>
              <p:custDataLst>
                <p:tags r:id="rId13"/>
              </p:custDataLst>
            </p:nvPr>
          </p:nvSpPr>
          <p:spPr bwMode="auto">
            <a:xfrm>
              <a:off x="-402384" y="4914819"/>
              <a:ext cx="14866" cy="1486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1 w 6"/>
                <a:gd name="T5" fmla="*/ 2 h 6"/>
                <a:gd name="T6" fmla="*/ 0 w 6"/>
                <a:gd name="T7" fmla="*/ 3 h 6"/>
                <a:gd name="T8" fmla="*/ 1 w 6"/>
                <a:gd name="T9" fmla="*/ 5 h 6"/>
                <a:gd name="T10" fmla="*/ 2 w 6"/>
                <a:gd name="T11" fmla="*/ 6 h 6"/>
                <a:gd name="T12" fmla="*/ 3 w 6"/>
                <a:gd name="T13" fmla="*/ 6 h 6"/>
                <a:gd name="T14" fmla="*/ 4 w 6"/>
                <a:gd name="T15" fmla="*/ 6 h 6"/>
                <a:gd name="T16" fmla="*/ 5 w 6"/>
                <a:gd name="T17" fmla="*/ 5 h 6"/>
                <a:gd name="T18" fmla="*/ 6 w 6"/>
                <a:gd name="T19" fmla="*/ 3 h 6"/>
                <a:gd name="T20" fmla="*/ 5 w 6"/>
                <a:gd name="T21" fmla="*/ 1 h 6"/>
                <a:gd name="T22" fmla="*/ 3 w 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-237372" y="4874682"/>
              <a:ext cx="12506673" cy="72843"/>
            </a:xfrm>
            <a:custGeom>
              <a:avLst/>
              <a:gdLst>
                <a:gd name="T0" fmla="*/ 1092 w 4961"/>
                <a:gd name="T1" fmla="*/ 22 h 29"/>
                <a:gd name="T2" fmla="*/ 964 w 4961"/>
                <a:gd name="T3" fmla="*/ 28 h 29"/>
                <a:gd name="T4" fmla="*/ 1158 w 4961"/>
                <a:gd name="T5" fmla="*/ 22 h 29"/>
                <a:gd name="T6" fmla="*/ 772 w 4961"/>
                <a:gd name="T7" fmla="*/ 28 h 29"/>
                <a:gd name="T8" fmla="*/ 903 w 4961"/>
                <a:gd name="T9" fmla="*/ 25 h 29"/>
                <a:gd name="T10" fmla="*/ 708 w 4961"/>
                <a:gd name="T11" fmla="*/ 21 h 29"/>
                <a:gd name="T12" fmla="*/ 2837 w 4961"/>
                <a:gd name="T13" fmla="*/ 27 h 29"/>
                <a:gd name="T14" fmla="*/ 646 w 4961"/>
                <a:gd name="T15" fmla="*/ 24 h 29"/>
                <a:gd name="T16" fmla="*/ 2965 w 4961"/>
                <a:gd name="T17" fmla="*/ 21 h 29"/>
                <a:gd name="T18" fmla="*/ 3158 w 4961"/>
                <a:gd name="T19" fmla="*/ 26 h 29"/>
                <a:gd name="T20" fmla="*/ 580 w 4961"/>
                <a:gd name="T21" fmla="*/ 20 h 29"/>
                <a:gd name="T22" fmla="*/ 3029 w 4961"/>
                <a:gd name="T23" fmla="*/ 20 h 29"/>
                <a:gd name="T24" fmla="*/ 3220 w 4961"/>
                <a:gd name="T25" fmla="*/ 23 h 29"/>
                <a:gd name="T26" fmla="*/ 1224 w 4961"/>
                <a:gd name="T27" fmla="*/ 26 h 29"/>
                <a:gd name="T28" fmla="*/ 3288 w 4961"/>
                <a:gd name="T29" fmla="*/ 20 h 29"/>
                <a:gd name="T30" fmla="*/ 3354 w 4961"/>
                <a:gd name="T31" fmla="*/ 19 h 29"/>
                <a:gd name="T32" fmla="*/ 451 w 4961"/>
                <a:gd name="T33" fmla="*/ 25 h 29"/>
                <a:gd name="T34" fmla="*/ 3424 w 4961"/>
                <a:gd name="T35" fmla="*/ 22 h 29"/>
                <a:gd name="T36" fmla="*/ 3486 w 4961"/>
                <a:gd name="T37" fmla="*/ 19 h 29"/>
                <a:gd name="T38" fmla="*/ 387 w 4961"/>
                <a:gd name="T39" fmla="*/ 24 h 29"/>
                <a:gd name="T40" fmla="*/ 1291 w 4961"/>
                <a:gd name="T41" fmla="*/ 24 h 29"/>
                <a:gd name="T42" fmla="*/ 3552 w 4961"/>
                <a:gd name="T43" fmla="*/ 18 h 29"/>
                <a:gd name="T44" fmla="*/ 3619 w 4961"/>
                <a:gd name="T45" fmla="*/ 18 h 29"/>
                <a:gd name="T46" fmla="*/ 3687 w 4961"/>
                <a:gd name="T47" fmla="*/ 23 h 29"/>
                <a:gd name="T48" fmla="*/ 259 w 4961"/>
                <a:gd name="T49" fmla="*/ 17 h 29"/>
                <a:gd name="T50" fmla="*/ 2649 w 4961"/>
                <a:gd name="T51" fmla="*/ 22 h 29"/>
                <a:gd name="T52" fmla="*/ 3753 w 4961"/>
                <a:gd name="T53" fmla="*/ 22 h 29"/>
                <a:gd name="T54" fmla="*/ 4202 w 4961"/>
                <a:gd name="T55" fmla="*/ 17 h 29"/>
                <a:gd name="T56" fmla="*/ 195 w 4961"/>
                <a:gd name="T57" fmla="*/ 22 h 29"/>
                <a:gd name="T58" fmla="*/ 4268 w 4961"/>
                <a:gd name="T59" fmla="*/ 22 h 29"/>
                <a:gd name="T60" fmla="*/ 3816 w 4961"/>
                <a:gd name="T61" fmla="*/ 17 h 29"/>
                <a:gd name="T62" fmla="*/ 3881 w 4961"/>
                <a:gd name="T63" fmla="*/ 16 h 29"/>
                <a:gd name="T64" fmla="*/ 3949 w 4961"/>
                <a:gd name="T65" fmla="*/ 19 h 29"/>
                <a:gd name="T66" fmla="*/ 4329 w 4961"/>
                <a:gd name="T67" fmla="*/ 16 h 29"/>
                <a:gd name="T68" fmla="*/ 2 w 4961"/>
                <a:gd name="T69" fmla="*/ 22 h 29"/>
                <a:gd name="T70" fmla="*/ 67 w 4961"/>
                <a:gd name="T71" fmla="*/ 16 h 29"/>
                <a:gd name="T72" fmla="*/ 1358 w 4961"/>
                <a:gd name="T73" fmla="*/ 16 h 29"/>
                <a:gd name="T74" fmla="*/ 4452 w 4961"/>
                <a:gd name="T75" fmla="*/ 18 h 29"/>
                <a:gd name="T76" fmla="*/ 4518 w 4961"/>
                <a:gd name="T77" fmla="*/ 20 h 29"/>
                <a:gd name="T78" fmla="*/ 2585 w 4961"/>
                <a:gd name="T79" fmla="*/ 15 h 29"/>
                <a:gd name="T80" fmla="*/ 4641 w 4961"/>
                <a:gd name="T81" fmla="*/ 14 h 29"/>
                <a:gd name="T82" fmla="*/ 4705 w 4961"/>
                <a:gd name="T83" fmla="*/ 18 h 29"/>
                <a:gd name="T84" fmla="*/ 1429 w 4961"/>
                <a:gd name="T85" fmla="*/ 16 h 29"/>
                <a:gd name="T86" fmla="*/ 4829 w 4961"/>
                <a:gd name="T87" fmla="*/ 13 h 29"/>
                <a:gd name="T88" fmla="*/ 4958 w 4961"/>
                <a:gd name="T89" fmla="*/ 17 h 29"/>
                <a:gd name="T90" fmla="*/ 4893 w 4961"/>
                <a:gd name="T91" fmla="*/ 13 h 29"/>
                <a:gd name="T92" fmla="*/ 1493 w 4961"/>
                <a:gd name="T93" fmla="*/ 11 h 29"/>
                <a:gd name="T94" fmla="*/ 2463 w 4961"/>
                <a:gd name="T95" fmla="*/ 14 h 29"/>
                <a:gd name="T96" fmla="*/ 1565 w 4961"/>
                <a:gd name="T97" fmla="*/ 10 h 29"/>
                <a:gd name="T98" fmla="*/ 1628 w 4961"/>
                <a:gd name="T99" fmla="*/ 5 h 29"/>
                <a:gd name="T100" fmla="*/ 2340 w 4961"/>
                <a:gd name="T101" fmla="*/ 9 h 29"/>
                <a:gd name="T102" fmla="*/ 1698 w 4961"/>
                <a:gd name="T103" fmla="*/ 7 h 29"/>
                <a:gd name="T104" fmla="*/ 2274 w 4961"/>
                <a:gd name="T105" fmla="*/ 3 h 29"/>
                <a:gd name="T106" fmla="*/ 2210 w 4961"/>
                <a:gd name="T107" fmla="*/ 3 h 29"/>
                <a:gd name="T108" fmla="*/ 2022 w 4961"/>
                <a:gd name="T109" fmla="*/ 4 h 29"/>
                <a:gd name="T110" fmla="*/ 1955 w 4961"/>
                <a:gd name="T111" fmla="*/ 1 h 29"/>
                <a:gd name="T112" fmla="*/ 2148 w 4961"/>
                <a:gd name="T113" fmla="*/ 1 h 29"/>
                <a:gd name="T114" fmla="*/ 2083 w 4961"/>
                <a:gd name="T115" fmla="*/ 2 h 29"/>
                <a:gd name="T116" fmla="*/ 1892 w 4961"/>
                <a:gd name="T1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61" h="29">
                  <a:moveTo>
                    <a:pt x="1028" y="23"/>
                  </a:moveTo>
                  <a:cubicBezTo>
                    <a:pt x="1026" y="23"/>
                    <a:pt x="1025" y="24"/>
                    <a:pt x="1025" y="26"/>
                  </a:cubicBezTo>
                  <a:cubicBezTo>
                    <a:pt x="1025" y="27"/>
                    <a:pt x="1026" y="29"/>
                    <a:pt x="1027" y="29"/>
                  </a:cubicBezTo>
                  <a:cubicBezTo>
                    <a:pt x="1027" y="29"/>
                    <a:pt x="1027" y="29"/>
                    <a:pt x="1027" y="29"/>
                  </a:cubicBezTo>
                  <a:cubicBezTo>
                    <a:pt x="1029" y="29"/>
                    <a:pt x="1030" y="27"/>
                    <a:pt x="1030" y="26"/>
                  </a:cubicBezTo>
                  <a:cubicBezTo>
                    <a:pt x="1030" y="24"/>
                    <a:pt x="1029" y="23"/>
                    <a:pt x="1028" y="23"/>
                  </a:cubicBezTo>
                  <a:cubicBezTo>
                    <a:pt x="1028" y="23"/>
                    <a:pt x="1028" y="23"/>
                    <a:pt x="1028" y="23"/>
                  </a:cubicBezTo>
                  <a:moveTo>
                    <a:pt x="1092" y="22"/>
                  </a:moveTo>
                  <a:cubicBezTo>
                    <a:pt x="1092" y="22"/>
                    <a:pt x="1092" y="22"/>
                    <a:pt x="1092" y="22"/>
                  </a:cubicBezTo>
                  <a:cubicBezTo>
                    <a:pt x="1091" y="22"/>
                    <a:pt x="1089" y="24"/>
                    <a:pt x="1089" y="26"/>
                  </a:cubicBezTo>
                  <a:cubicBezTo>
                    <a:pt x="1089" y="27"/>
                    <a:pt x="1090" y="29"/>
                    <a:pt x="1092" y="29"/>
                  </a:cubicBezTo>
                  <a:cubicBezTo>
                    <a:pt x="1092" y="29"/>
                    <a:pt x="1092" y="29"/>
                    <a:pt x="1092" y="29"/>
                  </a:cubicBezTo>
                  <a:cubicBezTo>
                    <a:pt x="1094" y="29"/>
                    <a:pt x="1095" y="27"/>
                    <a:pt x="1095" y="26"/>
                  </a:cubicBezTo>
                  <a:cubicBezTo>
                    <a:pt x="1095" y="24"/>
                    <a:pt x="1094" y="22"/>
                    <a:pt x="1092" y="22"/>
                  </a:cubicBezTo>
                  <a:moveTo>
                    <a:pt x="964" y="22"/>
                  </a:moveTo>
                  <a:cubicBezTo>
                    <a:pt x="963" y="22"/>
                    <a:pt x="962" y="23"/>
                    <a:pt x="962" y="25"/>
                  </a:cubicBezTo>
                  <a:cubicBezTo>
                    <a:pt x="962" y="27"/>
                    <a:pt x="963" y="28"/>
                    <a:pt x="964" y="28"/>
                  </a:cubicBezTo>
                  <a:cubicBezTo>
                    <a:pt x="964" y="28"/>
                    <a:pt x="964" y="28"/>
                    <a:pt x="964" y="28"/>
                  </a:cubicBezTo>
                  <a:cubicBezTo>
                    <a:pt x="966" y="28"/>
                    <a:pt x="967" y="27"/>
                    <a:pt x="967" y="25"/>
                  </a:cubicBezTo>
                  <a:cubicBezTo>
                    <a:pt x="967" y="23"/>
                    <a:pt x="966" y="22"/>
                    <a:pt x="964" y="22"/>
                  </a:cubicBezTo>
                  <a:cubicBezTo>
                    <a:pt x="964" y="22"/>
                    <a:pt x="964" y="22"/>
                    <a:pt x="964" y="22"/>
                  </a:cubicBezTo>
                  <a:moveTo>
                    <a:pt x="836" y="22"/>
                  </a:moveTo>
                  <a:cubicBezTo>
                    <a:pt x="835" y="22"/>
                    <a:pt x="834" y="23"/>
                    <a:pt x="834" y="25"/>
                  </a:cubicBezTo>
                  <a:cubicBezTo>
                    <a:pt x="833" y="26"/>
                    <a:pt x="835" y="28"/>
                    <a:pt x="836" y="28"/>
                  </a:cubicBezTo>
                  <a:cubicBezTo>
                    <a:pt x="838" y="28"/>
                    <a:pt x="839" y="26"/>
                    <a:pt x="839" y="25"/>
                  </a:cubicBezTo>
                  <a:cubicBezTo>
                    <a:pt x="839" y="23"/>
                    <a:pt x="838" y="22"/>
                    <a:pt x="836" y="22"/>
                  </a:cubicBezTo>
                  <a:moveTo>
                    <a:pt x="1158" y="22"/>
                  </a:moveTo>
                  <a:cubicBezTo>
                    <a:pt x="1158" y="22"/>
                    <a:pt x="1158" y="22"/>
                    <a:pt x="1157" y="22"/>
                  </a:cubicBezTo>
                  <a:cubicBezTo>
                    <a:pt x="1156" y="22"/>
                    <a:pt x="1155" y="23"/>
                    <a:pt x="1155" y="25"/>
                  </a:cubicBezTo>
                  <a:cubicBezTo>
                    <a:pt x="1155" y="26"/>
                    <a:pt x="1156" y="28"/>
                    <a:pt x="1158" y="28"/>
                  </a:cubicBezTo>
                  <a:cubicBezTo>
                    <a:pt x="1158" y="28"/>
                    <a:pt x="1158" y="28"/>
                    <a:pt x="1158" y="28"/>
                  </a:cubicBezTo>
                  <a:cubicBezTo>
                    <a:pt x="1159" y="27"/>
                    <a:pt x="1160" y="26"/>
                    <a:pt x="1160" y="25"/>
                  </a:cubicBezTo>
                  <a:cubicBezTo>
                    <a:pt x="1160" y="23"/>
                    <a:pt x="1159" y="22"/>
                    <a:pt x="1158" y="22"/>
                  </a:cubicBezTo>
                  <a:moveTo>
                    <a:pt x="772" y="22"/>
                  </a:moveTo>
                  <a:cubicBezTo>
                    <a:pt x="771" y="22"/>
                    <a:pt x="769" y="23"/>
                    <a:pt x="769" y="25"/>
                  </a:cubicBezTo>
                  <a:cubicBezTo>
                    <a:pt x="769" y="26"/>
                    <a:pt x="770" y="28"/>
                    <a:pt x="772" y="28"/>
                  </a:cubicBezTo>
                  <a:cubicBezTo>
                    <a:pt x="773" y="28"/>
                    <a:pt x="775" y="26"/>
                    <a:pt x="775" y="25"/>
                  </a:cubicBezTo>
                  <a:cubicBezTo>
                    <a:pt x="775" y="23"/>
                    <a:pt x="774" y="22"/>
                    <a:pt x="772" y="22"/>
                  </a:cubicBezTo>
                  <a:cubicBezTo>
                    <a:pt x="772" y="22"/>
                    <a:pt x="772" y="22"/>
                    <a:pt x="772" y="22"/>
                  </a:cubicBezTo>
                  <a:moveTo>
                    <a:pt x="901" y="22"/>
                  </a:moveTo>
                  <a:cubicBezTo>
                    <a:pt x="901" y="22"/>
                    <a:pt x="901" y="22"/>
                    <a:pt x="901" y="22"/>
                  </a:cubicBezTo>
                  <a:cubicBezTo>
                    <a:pt x="899" y="22"/>
                    <a:pt x="898" y="23"/>
                    <a:pt x="898" y="25"/>
                  </a:cubicBezTo>
                  <a:cubicBezTo>
                    <a:pt x="898" y="26"/>
                    <a:pt x="899" y="28"/>
                    <a:pt x="900" y="28"/>
                  </a:cubicBezTo>
                  <a:cubicBezTo>
                    <a:pt x="900" y="28"/>
                    <a:pt x="900" y="28"/>
                    <a:pt x="900" y="28"/>
                  </a:cubicBezTo>
                  <a:cubicBezTo>
                    <a:pt x="902" y="28"/>
                    <a:pt x="903" y="26"/>
                    <a:pt x="903" y="25"/>
                  </a:cubicBezTo>
                  <a:cubicBezTo>
                    <a:pt x="903" y="23"/>
                    <a:pt x="902" y="22"/>
                    <a:pt x="901" y="22"/>
                  </a:cubicBezTo>
                  <a:moveTo>
                    <a:pt x="2900" y="21"/>
                  </a:moveTo>
                  <a:cubicBezTo>
                    <a:pt x="2900" y="21"/>
                    <a:pt x="2900" y="21"/>
                    <a:pt x="2900" y="21"/>
                  </a:cubicBezTo>
                  <a:cubicBezTo>
                    <a:pt x="2898" y="21"/>
                    <a:pt x="2897" y="23"/>
                    <a:pt x="2898" y="24"/>
                  </a:cubicBezTo>
                  <a:cubicBezTo>
                    <a:pt x="2898" y="26"/>
                    <a:pt x="2899" y="27"/>
                    <a:pt x="2901" y="27"/>
                  </a:cubicBezTo>
                  <a:cubicBezTo>
                    <a:pt x="2901" y="27"/>
                    <a:pt x="2901" y="27"/>
                    <a:pt x="2901" y="27"/>
                  </a:cubicBezTo>
                  <a:cubicBezTo>
                    <a:pt x="2902" y="27"/>
                    <a:pt x="2903" y="26"/>
                    <a:pt x="2903" y="24"/>
                  </a:cubicBezTo>
                  <a:cubicBezTo>
                    <a:pt x="2903" y="23"/>
                    <a:pt x="2901" y="21"/>
                    <a:pt x="2900" y="21"/>
                  </a:cubicBezTo>
                  <a:moveTo>
                    <a:pt x="708" y="21"/>
                  </a:moveTo>
                  <a:cubicBezTo>
                    <a:pt x="706" y="21"/>
                    <a:pt x="705" y="23"/>
                    <a:pt x="705" y="24"/>
                  </a:cubicBezTo>
                  <a:cubicBezTo>
                    <a:pt x="705" y="26"/>
                    <a:pt x="706" y="27"/>
                    <a:pt x="708" y="27"/>
                  </a:cubicBezTo>
                  <a:cubicBezTo>
                    <a:pt x="708" y="27"/>
                    <a:pt x="708" y="27"/>
                    <a:pt x="708" y="27"/>
                  </a:cubicBezTo>
                  <a:cubicBezTo>
                    <a:pt x="709" y="27"/>
                    <a:pt x="710" y="26"/>
                    <a:pt x="711" y="24"/>
                  </a:cubicBezTo>
                  <a:cubicBezTo>
                    <a:pt x="711" y="23"/>
                    <a:pt x="709" y="21"/>
                    <a:pt x="708" y="21"/>
                  </a:cubicBezTo>
                  <a:cubicBezTo>
                    <a:pt x="708" y="21"/>
                    <a:pt x="708" y="21"/>
                    <a:pt x="708" y="21"/>
                  </a:cubicBezTo>
                  <a:moveTo>
                    <a:pt x="2836" y="21"/>
                  </a:moveTo>
                  <a:cubicBezTo>
                    <a:pt x="2834" y="21"/>
                    <a:pt x="2833" y="22"/>
                    <a:pt x="2834" y="24"/>
                  </a:cubicBezTo>
                  <a:cubicBezTo>
                    <a:pt x="2834" y="26"/>
                    <a:pt x="2835" y="27"/>
                    <a:pt x="2837" y="27"/>
                  </a:cubicBezTo>
                  <a:cubicBezTo>
                    <a:pt x="2837" y="27"/>
                    <a:pt x="2837" y="27"/>
                    <a:pt x="2837" y="27"/>
                  </a:cubicBezTo>
                  <a:cubicBezTo>
                    <a:pt x="2838" y="27"/>
                    <a:pt x="2839" y="26"/>
                    <a:pt x="2839" y="24"/>
                  </a:cubicBezTo>
                  <a:cubicBezTo>
                    <a:pt x="2839" y="23"/>
                    <a:pt x="2837" y="21"/>
                    <a:pt x="2836" y="21"/>
                  </a:cubicBezTo>
                  <a:cubicBezTo>
                    <a:pt x="2836" y="21"/>
                    <a:pt x="2836" y="21"/>
                    <a:pt x="2836" y="21"/>
                  </a:cubicBezTo>
                  <a:moveTo>
                    <a:pt x="644" y="21"/>
                  </a:moveTo>
                  <a:cubicBezTo>
                    <a:pt x="642" y="21"/>
                    <a:pt x="641" y="22"/>
                    <a:pt x="641" y="24"/>
                  </a:cubicBezTo>
                  <a:cubicBezTo>
                    <a:pt x="641" y="26"/>
                    <a:pt x="642" y="27"/>
                    <a:pt x="644" y="27"/>
                  </a:cubicBezTo>
                  <a:cubicBezTo>
                    <a:pt x="644" y="27"/>
                    <a:pt x="644" y="27"/>
                    <a:pt x="644" y="27"/>
                  </a:cubicBezTo>
                  <a:cubicBezTo>
                    <a:pt x="645" y="27"/>
                    <a:pt x="646" y="26"/>
                    <a:pt x="646" y="24"/>
                  </a:cubicBezTo>
                  <a:cubicBezTo>
                    <a:pt x="646" y="22"/>
                    <a:pt x="645" y="21"/>
                    <a:pt x="644" y="21"/>
                  </a:cubicBezTo>
                  <a:cubicBezTo>
                    <a:pt x="644" y="21"/>
                    <a:pt x="644" y="21"/>
                    <a:pt x="644" y="21"/>
                  </a:cubicBezTo>
                  <a:moveTo>
                    <a:pt x="2965" y="21"/>
                  </a:moveTo>
                  <a:cubicBezTo>
                    <a:pt x="2965" y="21"/>
                    <a:pt x="2965" y="21"/>
                    <a:pt x="2965" y="21"/>
                  </a:cubicBezTo>
                  <a:cubicBezTo>
                    <a:pt x="2963" y="21"/>
                    <a:pt x="2962" y="22"/>
                    <a:pt x="2962" y="24"/>
                  </a:cubicBezTo>
                  <a:cubicBezTo>
                    <a:pt x="2963" y="25"/>
                    <a:pt x="2964" y="27"/>
                    <a:pt x="2966" y="27"/>
                  </a:cubicBezTo>
                  <a:cubicBezTo>
                    <a:pt x="2966" y="27"/>
                    <a:pt x="2966" y="27"/>
                    <a:pt x="2966" y="27"/>
                  </a:cubicBezTo>
                  <a:cubicBezTo>
                    <a:pt x="2967" y="27"/>
                    <a:pt x="2968" y="25"/>
                    <a:pt x="2968" y="24"/>
                  </a:cubicBezTo>
                  <a:cubicBezTo>
                    <a:pt x="2968" y="22"/>
                    <a:pt x="2966" y="21"/>
                    <a:pt x="2965" y="21"/>
                  </a:cubicBezTo>
                  <a:moveTo>
                    <a:pt x="3093" y="20"/>
                  </a:moveTo>
                  <a:cubicBezTo>
                    <a:pt x="3091" y="20"/>
                    <a:pt x="3090" y="22"/>
                    <a:pt x="3091" y="23"/>
                  </a:cubicBezTo>
                  <a:cubicBezTo>
                    <a:pt x="3091" y="25"/>
                    <a:pt x="3092" y="26"/>
                    <a:pt x="3094" y="26"/>
                  </a:cubicBezTo>
                  <a:cubicBezTo>
                    <a:pt x="3095" y="26"/>
                    <a:pt x="3096" y="25"/>
                    <a:pt x="3096" y="23"/>
                  </a:cubicBezTo>
                  <a:cubicBezTo>
                    <a:pt x="3096" y="22"/>
                    <a:pt x="3094" y="20"/>
                    <a:pt x="3093" y="20"/>
                  </a:cubicBezTo>
                  <a:moveTo>
                    <a:pt x="3157" y="20"/>
                  </a:moveTo>
                  <a:cubicBezTo>
                    <a:pt x="3157" y="20"/>
                    <a:pt x="3157" y="20"/>
                    <a:pt x="3157" y="20"/>
                  </a:cubicBezTo>
                  <a:cubicBezTo>
                    <a:pt x="3156" y="20"/>
                    <a:pt x="3155" y="22"/>
                    <a:pt x="3155" y="23"/>
                  </a:cubicBezTo>
                  <a:cubicBezTo>
                    <a:pt x="3155" y="25"/>
                    <a:pt x="3157" y="26"/>
                    <a:pt x="3158" y="26"/>
                  </a:cubicBezTo>
                  <a:cubicBezTo>
                    <a:pt x="3158" y="26"/>
                    <a:pt x="3158" y="26"/>
                    <a:pt x="3158" y="26"/>
                  </a:cubicBezTo>
                  <a:cubicBezTo>
                    <a:pt x="3160" y="26"/>
                    <a:pt x="3161" y="25"/>
                    <a:pt x="3161" y="23"/>
                  </a:cubicBezTo>
                  <a:cubicBezTo>
                    <a:pt x="3160" y="22"/>
                    <a:pt x="3159" y="20"/>
                    <a:pt x="3157" y="20"/>
                  </a:cubicBezTo>
                  <a:moveTo>
                    <a:pt x="580" y="20"/>
                  </a:moveTo>
                  <a:cubicBezTo>
                    <a:pt x="578" y="20"/>
                    <a:pt x="577" y="22"/>
                    <a:pt x="577" y="23"/>
                  </a:cubicBezTo>
                  <a:cubicBezTo>
                    <a:pt x="577" y="25"/>
                    <a:pt x="578" y="26"/>
                    <a:pt x="579" y="26"/>
                  </a:cubicBezTo>
                  <a:cubicBezTo>
                    <a:pt x="579" y="26"/>
                    <a:pt x="579" y="26"/>
                    <a:pt x="579" y="26"/>
                  </a:cubicBezTo>
                  <a:cubicBezTo>
                    <a:pt x="581" y="26"/>
                    <a:pt x="582" y="25"/>
                    <a:pt x="582" y="23"/>
                  </a:cubicBezTo>
                  <a:cubicBezTo>
                    <a:pt x="582" y="22"/>
                    <a:pt x="581" y="20"/>
                    <a:pt x="580" y="20"/>
                  </a:cubicBezTo>
                  <a:cubicBezTo>
                    <a:pt x="580" y="20"/>
                    <a:pt x="580" y="20"/>
                    <a:pt x="580" y="20"/>
                  </a:cubicBezTo>
                  <a:moveTo>
                    <a:pt x="2772" y="20"/>
                  </a:moveTo>
                  <a:cubicBezTo>
                    <a:pt x="2771" y="20"/>
                    <a:pt x="2770" y="22"/>
                    <a:pt x="2770" y="23"/>
                  </a:cubicBezTo>
                  <a:cubicBezTo>
                    <a:pt x="2771" y="25"/>
                    <a:pt x="2772" y="26"/>
                    <a:pt x="2773" y="26"/>
                  </a:cubicBezTo>
                  <a:cubicBezTo>
                    <a:pt x="2773" y="26"/>
                    <a:pt x="2773" y="26"/>
                    <a:pt x="2773" y="26"/>
                  </a:cubicBezTo>
                  <a:cubicBezTo>
                    <a:pt x="2775" y="26"/>
                    <a:pt x="2776" y="25"/>
                    <a:pt x="2776" y="23"/>
                  </a:cubicBezTo>
                  <a:cubicBezTo>
                    <a:pt x="2775" y="22"/>
                    <a:pt x="2774" y="20"/>
                    <a:pt x="2772" y="20"/>
                  </a:cubicBezTo>
                  <a:cubicBezTo>
                    <a:pt x="2772" y="20"/>
                    <a:pt x="2772" y="20"/>
                    <a:pt x="2772" y="20"/>
                  </a:cubicBezTo>
                  <a:moveTo>
                    <a:pt x="3029" y="20"/>
                  </a:moveTo>
                  <a:cubicBezTo>
                    <a:pt x="3028" y="20"/>
                    <a:pt x="3027" y="22"/>
                    <a:pt x="3027" y="23"/>
                  </a:cubicBezTo>
                  <a:cubicBezTo>
                    <a:pt x="3027" y="25"/>
                    <a:pt x="3028" y="26"/>
                    <a:pt x="3030" y="26"/>
                  </a:cubicBezTo>
                  <a:cubicBezTo>
                    <a:pt x="3030" y="26"/>
                    <a:pt x="3030" y="26"/>
                    <a:pt x="3030" y="26"/>
                  </a:cubicBezTo>
                  <a:cubicBezTo>
                    <a:pt x="3031" y="26"/>
                    <a:pt x="3032" y="25"/>
                    <a:pt x="3032" y="23"/>
                  </a:cubicBezTo>
                  <a:cubicBezTo>
                    <a:pt x="3032" y="22"/>
                    <a:pt x="3030" y="20"/>
                    <a:pt x="3029" y="20"/>
                  </a:cubicBezTo>
                  <a:cubicBezTo>
                    <a:pt x="3029" y="20"/>
                    <a:pt x="3029" y="20"/>
                    <a:pt x="3029" y="20"/>
                  </a:cubicBezTo>
                  <a:moveTo>
                    <a:pt x="3222" y="20"/>
                  </a:moveTo>
                  <a:cubicBezTo>
                    <a:pt x="3222" y="20"/>
                    <a:pt x="3222" y="20"/>
                    <a:pt x="3222" y="20"/>
                  </a:cubicBezTo>
                  <a:cubicBezTo>
                    <a:pt x="3221" y="20"/>
                    <a:pt x="3220" y="21"/>
                    <a:pt x="3220" y="23"/>
                  </a:cubicBezTo>
                  <a:cubicBezTo>
                    <a:pt x="3220" y="25"/>
                    <a:pt x="3222" y="26"/>
                    <a:pt x="3224" y="26"/>
                  </a:cubicBezTo>
                  <a:cubicBezTo>
                    <a:pt x="3224" y="26"/>
                    <a:pt x="3224" y="26"/>
                    <a:pt x="3224" y="26"/>
                  </a:cubicBezTo>
                  <a:cubicBezTo>
                    <a:pt x="3225" y="26"/>
                    <a:pt x="3226" y="25"/>
                    <a:pt x="3226" y="23"/>
                  </a:cubicBezTo>
                  <a:cubicBezTo>
                    <a:pt x="3225" y="21"/>
                    <a:pt x="3224" y="20"/>
                    <a:pt x="3222" y="20"/>
                  </a:cubicBezTo>
                  <a:moveTo>
                    <a:pt x="1224" y="20"/>
                  </a:moveTo>
                  <a:cubicBezTo>
                    <a:pt x="1224" y="20"/>
                    <a:pt x="1224" y="20"/>
                    <a:pt x="1224" y="20"/>
                  </a:cubicBezTo>
                  <a:cubicBezTo>
                    <a:pt x="1222" y="20"/>
                    <a:pt x="1221" y="21"/>
                    <a:pt x="1221" y="23"/>
                  </a:cubicBezTo>
                  <a:cubicBezTo>
                    <a:pt x="1221" y="25"/>
                    <a:pt x="1222" y="26"/>
                    <a:pt x="1224" y="26"/>
                  </a:cubicBezTo>
                  <a:cubicBezTo>
                    <a:pt x="1224" y="26"/>
                    <a:pt x="1224" y="26"/>
                    <a:pt x="1224" y="26"/>
                  </a:cubicBezTo>
                  <a:cubicBezTo>
                    <a:pt x="1226" y="26"/>
                    <a:pt x="1227" y="24"/>
                    <a:pt x="1227" y="23"/>
                  </a:cubicBezTo>
                  <a:cubicBezTo>
                    <a:pt x="1227" y="21"/>
                    <a:pt x="1225" y="20"/>
                    <a:pt x="1224" y="20"/>
                  </a:cubicBezTo>
                  <a:moveTo>
                    <a:pt x="3288" y="20"/>
                  </a:moveTo>
                  <a:cubicBezTo>
                    <a:pt x="3288" y="20"/>
                    <a:pt x="3288" y="20"/>
                    <a:pt x="3288" y="20"/>
                  </a:cubicBezTo>
                  <a:cubicBezTo>
                    <a:pt x="3286" y="20"/>
                    <a:pt x="3285" y="21"/>
                    <a:pt x="3286" y="23"/>
                  </a:cubicBezTo>
                  <a:cubicBezTo>
                    <a:pt x="3286" y="24"/>
                    <a:pt x="3288" y="26"/>
                    <a:pt x="3289" y="26"/>
                  </a:cubicBezTo>
                  <a:cubicBezTo>
                    <a:pt x="3289" y="26"/>
                    <a:pt x="3289" y="26"/>
                    <a:pt x="3289" y="26"/>
                  </a:cubicBezTo>
                  <a:cubicBezTo>
                    <a:pt x="3291" y="26"/>
                    <a:pt x="3292" y="24"/>
                    <a:pt x="3291" y="23"/>
                  </a:cubicBezTo>
                  <a:cubicBezTo>
                    <a:pt x="3291" y="21"/>
                    <a:pt x="3289" y="20"/>
                    <a:pt x="3288" y="20"/>
                  </a:cubicBezTo>
                  <a:moveTo>
                    <a:pt x="516" y="20"/>
                  </a:moveTo>
                  <a:cubicBezTo>
                    <a:pt x="514" y="20"/>
                    <a:pt x="513" y="21"/>
                    <a:pt x="513" y="23"/>
                  </a:cubicBezTo>
                  <a:cubicBezTo>
                    <a:pt x="513" y="24"/>
                    <a:pt x="514" y="26"/>
                    <a:pt x="515" y="26"/>
                  </a:cubicBezTo>
                  <a:cubicBezTo>
                    <a:pt x="515" y="26"/>
                    <a:pt x="515" y="26"/>
                    <a:pt x="515" y="26"/>
                  </a:cubicBezTo>
                  <a:cubicBezTo>
                    <a:pt x="517" y="26"/>
                    <a:pt x="518" y="24"/>
                    <a:pt x="518" y="23"/>
                  </a:cubicBezTo>
                  <a:cubicBezTo>
                    <a:pt x="518" y="21"/>
                    <a:pt x="517" y="20"/>
                    <a:pt x="516" y="20"/>
                  </a:cubicBezTo>
                  <a:cubicBezTo>
                    <a:pt x="516" y="20"/>
                    <a:pt x="516" y="20"/>
                    <a:pt x="516" y="20"/>
                  </a:cubicBezTo>
                  <a:moveTo>
                    <a:pt x="3354" y="19"/>
                  </a:moveTo>
                  <a:cubicBezTo>
                    <a:pt x="3354" y="19"/>
                    <a:pt x="3354" y="19"/>
                    <a:pt x="3354" y="19"/>
                  </a:cubicBezTo>
                  <a:cubicBezTo>
                    <a:pt x="3352" y="19"/>
                    <a:pt x="3351" y="21"/>
                    <a:pt x="3352" y="22"/>
                  </a:cubicBezTo>
                  <a:cubicBezTo>
                    <a:pt x="3352" y="24"/>
                    <a:pt x="3354" y="25"/>
                    <a:pt x="3355" y="25"/>
                  </a:cubicBezTo>
                  <a:cubicBezTo>
                    <a:pt x="3355" y="25"/>
                    <a:pt x="3355" y="25"/>
                    <a:pt x="3355" y="25"/>
                  </a:cubicBezTo>
                  <a:cubicBezTo>
                    <a:pt x="3357" y="25"/>
                    <a:pt x="3358" y="24"/>
                    <a:pt x="3357" y="22"/>
                  </a:cubicBezTo>
                  <a:cubicBezTo>
                    <a:pt x="3357" y="21"/>
                    <a:pt x="3355" y="19"/>
                    <a:pt x="3354" y="19"/>
                  </a:cubicBezTo>
                  <a:moveTo>
                    <a:pt x="451" y="19"/>
                  </a:moveTo>
                  <a:cubicBezTo>
                    <a:pt x="450" y="19"/>
                    <a:pt x="449" y="20"/>
                    <a:pt x="449" y="22"/>
                  </a:cubicBezTo>
                  <a:cubicBezTo>
                    <a:pt x="449" y="24"/>
                    <a:pt x="450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3" y="25"/>
                    <a:pt x="454" y="24"/>
                    <a:pt x="454" y="22"/>
                  </a:cubicBezTo>
                  <a:cubicBezTo>
                    <a:pt x="454" y="20"/>
                    <a:pt x="453" y="19"/>
                    <a:pt x="451" y="19"/>
                  </a:cubicBezTo>
                  <a:cubicBezTo>
                    <a:pt x="451" y="19"/>
                    <a:pt x="451" y="19"/>
                    <a:pt x="451" y="19"/>
                  </a:cubicBezTo>
                  <a:moveTo>
                    <a:pt x="3420" y="19"/>
                  </a:moveTo>
                  <a:cubicBezTo>
                    <a:pt x="3420" y="19"/>
                    <a:pt x="3420" y="19"/>
                    <a:pt x="3420" y="19"/>
                  </a:cubicBezTo>
                  <a:cubicBezTo>
                    <a:pt x="3418" y="19"/>
                    <a:pt x="3417" y="20"/>
                    <a:pt x="3418" y="22"/>
                  </a:cubicBezTo>
                  <a:cubicBezTo>
                    <a:pt x="3418" y="24"/>
                    <a:pt x="3420" y="25"/>
                    <a:pt x="3422" y="25"/>
                  </a:cubicBezTo>
                  <a:cubicBezTo>
                    <a:pt x="3422" y="25"/>
                    <a:pt x="3422" y="25"/>
                    <a:pt x="3422" y="25"/>
                  </a:cubicBezTo>
                  <a:cubicBezTo>
                    <a:pt x="3423" y="25"/>
                    <a:pt x="3424" y="24"/>
                    <a:pt x="3424" y="22"/>
                  </a:cubicBezTo>
                  <a:cubicBezTo>
                    <a:pt x="3423" y="20"/>
                    <a:pt x="3421" y="19"/>
                    <a:pt x="3420" y="19"/>
                  </a:cubicBezTo>
                  <a:moveTo>
                    <a:pt x="2709" y="19"/>
                  </a:moveTo>
                  <a:cubicBezTo>
                    <a:pt x="2708" y="19"/>
                    <a:pt x="2707" y="20"/>
                    <a:pt x="2707" y="22"/>
                  </a:cubicBezTo>
                  <a:cubicBezTo>
                    <a:pt x="2708" y="23"/>
                    <a:pt x="2709" y="24"/>
                    <a:pt x="2711" y="24"/>
                  </a:cubicBezTo>
                  <a:cubicBezTo>
                    <a:pt x="2711" y="24"/>
                    <a:pt x="2711" y="24"/>
                    <a:pt x="2711" y="24"/>
                  </a:cubicBezTo>
                  <a:cubicBezTo>
                    <a:pt x="2712" y="24"/>
                    <a:pt x="2713" y="23"/>
                    <a:pt x="2713" y="22"/>
                  </a:cubicBezTo>
                  <a:cubicBezTo>
                    <a:pt x="2712" y="20"/>
                    <a:pt x="2711" y="19"/>
                    <a:pt x="2709" y="19"/>
                  </a:cubicBezTo>
                  <a:cubicBezTo>
                    <a:pt x="2709" y="19"/>
                    <a:pt x="2709" y="19"/>
                    <a:pt x="2709" y="19"/>
                  </a:cubicBezTo>
                  <a:moveTo>
                    <a:pt x="3486" y="19"/>
                  </a:moveTo>
                  <a:cubicBezTo>
                    <a:pt x="3486" y="19"/>
                    <a:pt x="3486" y="19"/>
                    <a:pt x="3486" y="19"/>
                  </a:cubicBezTo>
                  <a:cubicBezTo>
                    <a:pt x="3485" y="19"/>
                    <a:pt x="3484" y="20"/>
                    <a:pt x="3484" y="22"/>
                  </a:cubicBezTo>
                  <a:cubicBezTo>
                    <a:pt x="3485" y="23"/>
                    <a:pt x="3486" y="24"/>
                    <a:pt x="3488" y="24"/>
                  </a:cubicBezTo>
                  <a:cubicBezTo>
                    <a:pt x="3488" y="24"/>
                    <a:pt x="3488" y="24"/>
                    <a:pt x="3488" y="24"/>
                  </a:cubicBezTo>
                  <a:cubicBezTo>
                    <a:pt x="3490" y="24"/>
                    <a:pt x="3490" y="23"/>
                    <a:pt x="3490" y="21"/>
                  </a:cubicBezTo>
                  <a:cubicBezTo>
                    <a:pt x="3489" y="20"/>
                    <a:pt x="3488" y="19"/>
                    <a:pt x="3486" y="19"/>
                  </a:cubicBezTo>
                  <a:moveTo>
                    <a:pt x="387" y="18"/>
                  </a:moveTo>
                  <a:cubicBezTo>
                    <a:pt x="386" y="18"/>
                    <a:pt x="385" y="20"/>
                    <a:pt x="385" y="21"/>
                  </a:cubicBezTo>
                  <a:cubicBezTo>
                    <a:pt x="385" y="23"/>
                    <a:pt x="386" y="24"/>
                    <a:pt x="387" y="24"/>
                  </a:cubicBezTo>
                  <a:cubicBezTo>
                    <a:pt x="387" y="24"/>
                    <a:pt x="387" y="24"/>
                    <a:pt x="387" y="24"/>
                  </a:cubicBezTo>
                  <a:cubicBezTo>
                    <a:pt x="389" y="24"/>
                    <a:pt x="390" y="23"/>
                    <a:pt x="390" y="21"/>
                  </a:cubicBezTo>
                  <a:cubicBezTo>
                    <a:pt x="390" y="20"/>
                    <a:pt x="389" y="18"/>
                    <a:pt x="387" y="18"/>
                  </a:cubicBezTo>
                  <a:cubicBezTo>
                    <a:pt x="387" y="18"/>
                    <a:pt x="387" y="18"/>
                    <a:pt x="387" y="18"/>
                  </a:cubicBezTo>
                  <a:moveTo>
                    <a:pt x="1291" y="18"/>
                  </a:moveTo>
                  <a:cubicBezTo>
                    <a:pt x="1291" y="18"/>
                    <a:pt x="1291" y="18"/>
                    <a:pt x="1290" y="18"/>
                  </a:cubicBezTo>
                  <a:cubicBezTo>
                    <a:pt x="1289" y="18"/>
                    <a:pt x="1288" y="19"/>
                    <a:pt x="1288" y="21"/>
                  </a:cubicBezTo>
                  <a:cubicBezTo>
                    <a:pt x="1288" y="22"/>
                    <a:pt x="1290" y="24"/>
                    <a:pt x="1291" y="24"/>
                  </a:cubicBezTo>
                  <a:cubicBezTo>
                    <a:pt x="1291" y="24"/>
                    <a:pt x="1291" y="24"/>
                    <a:pt x="1291" y="24"/>
                  </a:cubicBezTo>
                  <a:cubicBezTo>
                    <a:pt x="1293" y="24"/>
                    <a:pt x="1294" y="22"/>
                    <a:pt x="1294" y="21"/>
                  </a:cubicBezTo>
                  <a:cubicBezTo>
                    <a:pt x="1294" y="19"/>
                    <a:pt x="1292" y="18"/>
                    <a:pt x="1291" y="18"/>
                  </a:cubicBezTo>
                  <a:moveTo>
                    <a:pt x="3552" y="18"/>
                  </a:moveTo>
                  <a:cubicBezTo>
                    <a:pt x="3552" y="18"/>
                    <a:pt x="3552" y="18"/>
                    <a:pt x="3552" y="18"/>
                  </a:cubicBezTo>
                  <a:cubicBezTo>
                    <a:pt x="3551" y="18"/>
                    <a:pt x="3550" y="19"/>
                    <a:pt x="3551" y="21"/>
                  </a:cubicBezTo>
                  <a:cubicBezTo>
                    <a:pt x="3551" y="23"/>
                    <a:pt x="3553" y="24"/>
                    <a:pt x="3555" y="24"/>
                  </a:cubicBezTo>
                  <a:cubicBezTo>
                    <a:pt x="3555" y="24"/>
                    <a:pt x="3555" y="24"/>
                    <a:pt x="3555" y="24"/>
                  </a:cubicBezTo>
                  <a:cubicBezTo>
                    <a:pt x="3556" y="24"/>
                    <a:pt x="3557" y="22"/>
                    <a:pt x="3556" y="21"/>
                  </a:cubicBezTo>
                  <a:cubicBezTo>
                    <a:pt x="3556" y="19"/>
                    <a:pt x="3554" y="18"/>
                    <a:pt x="3552" y="18"/>
                  </a:cubicBezTo>
                  <a:moveTo>
                    <a:pt x="323" y="18"/>
                  </a:moveTo>
                  <a:cubicBezTo>
                    <a:pt x="322" y="18"/>
                    <a:pt x="321" y="19"/>
                    <a:pt x="321" y="21"/>
                  </a:cubicBezTo>
                  <a:cubicBezTo>
                    <a:pt x="320" y="22"/>
                    <a:pt x="322" y="23"/>
                    <a:pt x="323" y="23"/>
                  </a:cubicBezTo>
                  <a:cubicBezTo>
                    <a:pt x="323" y="23"/>
                    <a:pt x="323" y="23"/>
                    <a:pt x="323" y="23"/>
                  </a:cubicBezTo>
                  <a:cubicBezTo>
                    <a:pt x="325" y="23"/>
                    <a:pt x="326" y="22"/>
                    <a:pt x="326" y="21"/>
                  </a:cubicBezTo>
                  <a:cubicBezTo>
                    <a:pt x="326" y="19"/>
                    <a:pt x="325" y="18"/>
                    <a:pt x="323" y="18"/>
                  </a:cubicBezTo>
                  <a:cubicBezTo>
                    <a:pt x="323" y="18"/>
                    <a:pt x="323" y="18"/>
                    <a:pt x="323" y="18"/>
                  </a:cubicBezTo>
                  <a:moveTo>
                    <a:pt x="3619" y="18"/>
                  </a:moveTo>
                  <a:cubicBezTo>
                    <a:pt x="3619" y="18"/>
                    <a:pt x="3619" y="18"/>
                    <a:pt x="3619" y="18"/>
                  </a:cubicBezTo>
                  <a:cubicBezTo>
                    <a:pt x="3617" y="18"/>
                    <a:pt x="3616" y="19"/>
                    <a:pt x="3617" y="21"/>
                  </a:cubicBezTo>
                  <a:cubicBezTo>
                    <a:pt x="3618" y="22"/>
                    <a:pt x="3619" y="23"/>
                    <a:pt x="3621" y="23"/>
                  </a:cubicBezTo>
                  <a:cubicBezTo>
                    <a:pt x="3621" y="23"/>
                    <a:pt x="3621" y="23"/>
                    <a:pt x="3621" y="23"/>
                  </a:cubicBezTo>
                  <a:cubicBezTo>
                    <a:pt x="3623" y="23"/>
                    <a:pt x="3623" y="22"/>
                    <a:pt x="3623" y="20"/>
                  </a:cubicBezTo>
                  <a:cubicBezTo>
                    <a:pt x="3622" y="19"/>
                    <a:pt x="3620" y="18"/>
                    <a:pt x="3619" y="18"/>
                  </a:cubicBezTo>
                  <a:moveTo>
                    <a:pt x="3685" y="17"/>
                  </a:moveTo>
                  <a:cubicBezTo>
                    <a:pt x="3685" y="17"/>
                    <a:pt x="3685" y="17"/>
                    <a:pt x="3685" y="17"/>
                  </a:cubicBezTo>
                  <a:cubicBezTo>
                    <a:pt x="3683" y="17"/>
                    <a:pt x="3682" y="18"/>
                    <a:pt x="3683" y="20"/>
                  </a:cubicBezTo>
                  <a:cubicBezTo>
                    <a:pt x="3684" y="22"/>
                    <a:pt x="3686" y="23"/>
                    <a:pt x="3687" y="23"/>
                  </a:cubicBezTo>
                  <a:cubicBezTo>
                    <a:pt x="3687" y="23"/>
                    <a:pt x="3687" y="23"/>
                    <a:pt x="3687" y="23"/>
                  </a:cubicBezTo>
                  <a:cubicBezTo>
                    <a:pt x="3689" y="23"/>
                    <a:pt x="3690" y="22"/>
                    <a:pt x="3689" y="20"/>
                  </a:cubicBezTo>
                  <a:cubicBezTo>
                    <a:pt x="3688" y="18"/>
                    <a:pt x="3686" y="17"/>
                    <a:pt x="3685" y="17"/>
                  </a:cubicBezTo>
                  <a:moveTo>
                    <a:pt x="259" y="17"/>
                  </a:moveTo>
                  <a:cubicBezTo>
                    <a:pt x="258" y="17"/>
                    <a:pt x="256" y="18"/>
                    <a:pt x="256" y="20"/>
                  </a:cubicBezTo>
                  <a:cubicBezTo>
                    <a:pt x="256" y="22"/>
                    <a:pt x="258" y="23"/>
                    <a:pt x="259" y="23"/>
                  </a:cubicBezTo>
                  <a:cubicBezTo>
                    <a:pt x="259" y="23"/>
                    <a:pt x="259" y="23"/>
                    <a:pt x="259" y="23"/>
                  </a:cubicBezTo>
                  <a:cubicBezTo>
                    <a:pt x="261" y="23"/>
                    <a:pt x="262" y="22"/>
                    <a:pt x="262" y="20"/>
                  </a:cubicBezTo>
                  <a:cubicBezTo>
                    <a:pt x="262" y="18"/>
                    <a:pt x="261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moveTo>
                    <a:pt x="4138" y="17"/>
                  </a:moveTo>
                  <a:cubicBezTo>
                    <a:pt x="4137" y="17"/>
                    <a:pt x="4136" y="18"/>
                    <a:pt x="4137" y="20"/>
                  </a:cubicBezTo>
                  <a:cubicBezTo>
                    <a:pt x="4138" y="21"/>
                    <a:pt x="4140" y="22"/>
                    <a:pt x="4141" y="22"/>
                  </a:cubicBezTo>
                  <a:cubicBezTo>
                    <a:pt x="4143" y="22"/>
                    <a:pt x="4143" y="21"/>
                    <a:pt x="4142" y="20"/>
                  </a:cubicBezTo>
                  <a:cubicBezTo>
                    <a:pt x="4141" y="18"/>
                    <a:pt x="4140" y="17"/>
                    <a:pt x="4138" y="17"/>
                  </a:cubicBezTo>
                  <a:moveTo>
                    <a:pt x="2647" y="17"/>
                  </a:moveTo>
                  <a:cubicBezTo>
                    <a:pt x="2645" y="17"/>
                    <a:pt x="2645" y="18"/>
                    <a:pt x="2645" y="19"/>
                  </a:cubicBezTo>
                  <a:cubicBezTo>
                    <a:pt x="2645" y="21"/>
                    <a:pt x="2647" y="22"/>
                    <a:pt x="2649" y="22"/>
                  </a:cubicBezTo>
                  <a:cubicBezTo>
                    <a:pt x="2649" y="22"/>
                    <a:pt x="2649" y="22"/>
                    <a:pt x="2649" y="22"/>
                  </a:cubicBezTo>
                  <a:cubicBezTo>
                    <a:pt x="2650" y="22"/>
                    <a:pt x="2651" y="21"/>
                    <a:pt x="2650" y="20"/>
                  </a:cubicBezTo>
                  <a:cubicBezTo>
                    <a:pt x="2650" y="18"/>
                    <a:pt x="2648" y="17"/>
                    <a:pt x="2647" y="17"/>
                  </a:cubicBezTo>
                  <a:cubicBezTo>
                    <a:pt x="2647" y="17"/>
                    <a:pt x="2647" y="17"/>
                    <a:pt x="2647" y="17"/>
                  </a:cubicBezTo>
                  <a:moveTo>
                    <a:pt x="3750" y="17"/>
                  </a:moveTo>
                  <a:cubicBezTo>
                    <a:pt x="3750" y="17"/>
                    <a:pt x="3750" y="17"/>
                    <a:pt x="3750" y="17"/>
                  </a:cubicBezTo>
                  <a:cubicBezTo>
                    <a:pt x="3749" y="17"/>
                    <a:pt x="3748" y="18"/>
                    <a:pt x="3749" y="20"/>
                  </a:cubicBezTo>
                  <a:cubicBezTo>
                    <a:pt x="3750" y="21"/>
                    <a:pt x="3752" y="22"/>
                    <a:pt x="3753" y="22"/>
                  </a:cubicBezTo>
                  <a:cubicBezTo>
                    <a:pt x="3753" y="22"/>
                    <a:pt x="3753" y="22"/>
                    <a:pt x="3753" y="22"/>
                  </a:cubicBezTo>
                  <a:cubicBezTo>
                    <a:pt x="3755" y="22"/>
                    <a:pt x="3755" y="21"/>
                    <a:pt x="3755" y="20"/>
                  </a:cubicBezTo>
                  <a:cubicBezTo>
                    <a:pt x="3754" y="18"/>
                    <a:pt x="3752" y="17"/>
                    <a:pt x="3750" y="17"/>
                  </a:cubicBezTo>
                  <a:moveTo>
                    <a:pt x="4202" y="17"/>
                  </a:moveTo>
                  <a:cubicBezTo>
                    <a:pt x="4202" y="17"/>
                    <a:pt x="4202" y="17"/>
                    <a:pt x="4202" y="17"/>
                  </a:cubicBezTo>
                  <a:cubicBezTo>
                    <a:pt x="4201" y="17"/>
                    <a:pt x="4200" y="18"/>
                    <a:pt x="4201" y="20"/>
                  </a:cubicBezTo>
                  <a:cubicBezTo>
                    <a:pt x="4202" y="21"/>
                    <a:pt x="4204" y="22"/>
                    <a:pt x="4205" y="22"/>
                  </a:cubicBezTo>
                  <a:cubicBezTo>
                    <a:pt x="4205" y="22"/>
                    <a:pt x="4205" y="22"/>
                    <a:pt x="4205" y="22"/>
                  </a:cubicBezTo>
                  <a:cubicBezTo>
                    <a:pt x="4207" y="22"/>
                    <a:pt x="4207" y="21"/>
                    <a:pt x="4206" y="20"/>
                  </a:cubicBezTo>
                  <a:cubicBezTo>
                    <a:pt x="4205" y="18"/>
                    <a:pt x="4203" y="17"/>
                    <a:pt x="4202" y="17"/>
                  </a:cubicBezTo>
                  <a:moveTo>
                    <a:pt x="4073" y="17"/>
                  </a:moveTo>
                  <a:cubicBezTo>
                    <a:pt x="4072" y="17"/>
                    <a:pt x="4071" y="18"/>
                    <a:pt x="4072" y="20"/>
                  </a:cubicBezTo>
                  <a:cubicBezTo>
                    <a:pt x="4073" y="21"/>
                    <a:pt x="4075" y="22"/>
                    <a:pt x="4077" y="22"/>
                  </a:cubicBezTo>
                  <a:cubicBezTo>
                    <a:pt x="4077" y="22"/>
                    <a:pt x="4077" y="22"/>
                    <a:pt x="4077" y="22"/>
                  </a:cubicBezTo>
                  <a:cubicBezTo>
                    <a:pt x="4078" y="22"/>
                    <a:pt x="4079" y="21"/>
                    <a:pt x="4078" y="20"/>
                  </a:cubicBezTo>
                  <a:cubicBezTo>
                    <a:pt x="4077" y="18"/>
                    <a:pt x="4075" y="17"/>
                    <a:pt x="4073" y="17"/>
                  </a:cubicBezTo>
                  <a:moveTo>
                    <a:pt x="195" y="17"/>
                  </a:moveTo>
                  <a:cubicBezTo>
                    <a:pt x="194" y="17"/>
                    <a:pt x="192" y="18"/>
                    <a:pt x="192" y="20"/>
                  </a:cubicBezTo>
                  <a:cubicBezTo>
                    <a:pt x="192" y="21"/>
                    <a:pt x="194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7" y="22"/>
                    <a:pt x="198" y="21"/>
                    <a:pt x="198" y="20"/>
                  </a:cubicBezTo>
                  <a:cubicBezTo>
                    <a:pt x="198" y="18"/>
                    <a:pt x="197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moveTo>
                    <a:pt x="4265" y="17"/>
                  </a:moveTo>
                  <a:cubicBezTo>
                    <a:pt x="4265" y="17"/>
                    <a:pt x="4265" y="17"/>
                    <a:pt x="4265" y="17"/>
                  </a:cubicBezTo>
                  <a:cubicBezTo>
                    <a:pt x="4264" y="17"/>
                    <a:pt x="4263" y="18"/>
                    <a:pt x="4264" y="19"/>
                  </a:cubicBezTo>
                  <a:cubicBezTo>
                    <a:pt x="4265" y="21"/>
                    <a:pt x="4267" y="22"/>
                    <a:pt x="4268" y="22"/>
                  </a:cubicBezTo>
                  <a:cubicBezTo>
                    <a:pt x="4268" y="22"/>
                    <a:pt x="4268" y="22"/>
                    <a:pt x="4268" y="22"/>
                  </a:cubicBezTo>
                  <a:cubicBezTo>
                    <a:pt x="4270" y="22"/>
                    <a:pt x="4270" y="21"/>
                    <a:pt x="4270" y="19"/>
                  </a:cubicBezTo>
                  <a:cubicBezTo>
                    <a:pt x="4269" y="18"/>
                    <a:pt x="4267" y="17"/>
                    <a:pt x="4265" y="17"/>
                  </a:cubicBezTo>
                  <a:moveTo>
                    <a:pt x="3816" y="17"/>
                  </a:moveTo>
                  <a:cubicBezTo>
                    <a:pt x="3816" y="17"/>
                    <a:pt x="3816" y="17"/>
                    <a:pt x="3816" y="17"/>
                  </a:cubicBezTo>
                  <a:cubicBezTo>
                    <a:pt x="3814" y="17"/>
                    <a:pt x="3814" y="18"/>
                    <a:pt x="3815" y="19"/>
                  </a:cubicBezTo>
                  <a:cubicBezTo>
                    <a:pt x="3815" y="21"/>
                    <a:pt x="3817" y="22"/>
                    <a:pt x="3819" y="22"/>
                  </a:cubicBezTo>
                  <a:cubicBezTo>
                    <a:pt x="3819" y="22"/>
                    <a:pt x="3819" y="22"/>
                    <a:pt x="3819" y="22"/>
                  </a:cubicBezTo>
                  <a:cubicBezTo>
                    <a:pt x="3820" y="22"/>
                    <a:pt x="3821" y="21"/>
                    <a:pt x="3820" y="19"/>
                  </a:cubicBezTo>
                  <a:cubicBezTo>
                    <a:pt x="3819" y="18"/>
                    <a:pt x="3817" y="17"/>
                    <a:pt x="3816" y="17"/>
                  </a:cubicBezTo>
                  <a:moveTo>
                    <a:pt x="4009" y="17"/>
                  </a:moveTo>
                  <a:cubicBezTo>
                    <a:pt x="4007" y="17"/>
                    <a:pt x="4007" y="18"/>
                    <a:pt x="4008" y="19"/>
                  </a:cubicBezTo>
                  <a:cubicBezTo>
                    <a:pt x="4009" y="21"/>
                    <a:pt x="4011" y="22"/>
                    <a:pt x="4012" y="22"/>
                  </a:cubicBezTo>
                  <a:cubicBezTo>
                    <a:pt x="4012" y="22"/>
                    <a:pt x="4012" y="22"/>
                    <a:pt x="4012" y="22"/>
                  </a:cubicBezTo>
                  <a:cubicBezTo>
                    <a:pt x="4013" y="22"/>
                    <a:pt x="4014" y="21"/>
                    <a:pt x="4013" y="19"/>
                  </a:cubicBezTo>
                  <a:cubicBezTo>
                    <a:pt x="4012" y="18"/>
                    <a:pt x="4010" y="17"/>
                    <a:pt x="4009" y="17"/>
                  </a:cubicBezTo>
                  <a:cubicBezTo>
                    <a:pt x="4009" y="17"/>
                    <a:pt x="4009" y="17"/>
                    <a:pt x="4009" y="17"/>
                  </a:cubicBezTo>
                  <a:moveTo>
                    <a:pt x="3881" y="16"/>
                  </a:moveTo>
                  <a:cubicBezTo>
                    <a:pt x="3881" y="16"/>
                    <a:pt x="3881" y="16"/>
                    <a:pt x="3881" y="16"/>
                  </a:cubicBezTo>
                  <a:cubicBezTo>
                    <a:pt x="3879" y="16"/>
                    <a:pt x="3879" y="18"/>
                    <a:pt x="3880" y="19"/>
                  </a:cubicBezTo>
                  <a:cubicBezTo>
                    <a:pt x="3880" y="21"/>
                    <a:pt x="3882" y="22"/>
                    <a:pt x="3884" y="22"/>
                  </a:cubicBezTo>
                  <a:cubicBezTo>
                    <a:pt x="3884" y="22"/>
                    <a:pt x="3884" y="22"/>
                    <a:pt x="3884" y="22"/>
                  </a:cubicBezTo>
                  <a:cubicBezTo>
                    <a:pt x="3885" y="22"/>
                    <a:pt x="3886" y="21"/>
                    <a:pt x="3885" y="19"/>
                  </a:cubicBezTo>
                  <a:cubicBezTo>
                    <a:pt x="3884" y="18"/>
                    <a:pt x="3882" y="16"/>
                    <a:pt x="3881" y="16"/>
                  </a:cubicBezTo>
                  <a:moveTo>
                    <a:pt x="3945" y="16"/>
                  </a:moveTo>
                  <a:cubicBezTo>
                    <a:pt x="3944" y="16"/>
                    <a:pt x="3943" y="18"/>
                    <a:pt x="3944" y="19"/>
                  </a:cubicBezTo>
                  <a:cubicBezTo>
                    <a:pt x="3945" y="21"/>
                    <a:pt x="3947" y="22"/>
                    <a:pt x="3948" y="22"/>
                  </a:cubicBezTo>
                  <a:cubicBezTo>
                    <a:pt x="3950" y="22"/>
                    <a:pt x="3950" y="21"/>
                    <a:pt x="3949" y="19"/>
                  </a:cubicBezTo>
                  <a:cubicBezTo>
                    <a:pt x="3949" y="18"/>
                    <a:pt x="3947" y="16"/>
                    <a:pt x="3945" y="16"/>
                  </a:cubicBezTo>
                  <a:moveTo>
                    <a:pt x="131" y="16"/>
                  </a:moveTo>
                  <a:cubicBezTo>
                    <a:pt x="129" y="16"/>
                    <a:pt x="128" y="18"/>
                    <a:pt x="128" y="19"/>
                  </a:cubicBezTo>
                  <a:cubicBezTo>
                    <a:pt x="128" y="21"/>
                    <a:pt x="129" y="22"/>
                    <a:pt x="131" y="22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2" y="22"/>
                    <a:pt x="134" y="21"/>
                    <a:pt x="134" y="19"/>
                  </a:cubicBezTo>
                  <a:cubicBezTo>
                    <a:pt x="134" y="18"/>
                    <a:pt x="132" y="16"/>
                    <a:pt x="131" y="16"/>
                  </a:cubicBezTo>
                  <a:cubicBezTo>
                    <a:pt x="131" y="16"/>
                    <a:pt x="131" y="16"/>
                    <a:pt x="131" y="16"/>
                  </a:cubicBezTo>
                  <a:moveTo>
                    <a:pt x="4329" y="16"/>
                  </a:moveTo>
                  <a:cubicBezTo>
                    <a:pt x="4329" y="16"/>
                    <a:pt x="4329" y="16"/>
                    <a:pt x="4329" y="16"/>
                  </a:cubicBezTo>
                  <a:cubicBezTo>
                    <a:pt x="4327" y="16"/>
                    <a:pt x="4326" y="17"/>
                    <a:pt x="4327" y="19"/>
                  </a:cubicBezTo>
                  <a:cubicBezTo>
                    <a:pt x="4328" y="20"/>
                    <a:pt x="4330" y="22"/>
                    <a:pt x="4331" y="22"/>
                  </a:cubicBezTo>
                  <a:cubicBezTo>
                    <a:pt x="4331" y="22"/>
                    <a:pt x="4331" y="22"/>
                    <a:pt x="4331" y="22"/>
                  </a:cubicBezTo>
                  <a:cubicBezTo>
                    <a:pt x="4333" y="22"/>
                    <a:pt x="4333" y="20"/>
                    <a:pt x="4333" y="19"/>
                  </a:cubicBezTo>
                  <a:cubicBezTo>
                    <a:pt x="4332" y="17"/>
                    <a:pt x="4330" y="16"/>
                    <a:pt x="4329" y="16"/>
                  </a:cubicBezTo>
                  <a:moveTo>
                    <a:pt x="2" y="16"/>
                  </a:moveTo>
                  <a:cubicBezTo>
                    <a:pt x="1" y="16"/>
                    <a:pt x="0" y="17"/>
                    <a:pt x="0" y="19"/>
                  </a:cubicBezTo>
                  <a:cubicBezTo>
                    <a:pt x="0" y="20"/>
                    <a:pt x="1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2"/>
                    <a:pt x="5" y="20"/>
                    <a:pt x="5" y="19"/>
                  </a:cubicBezTo>
                  <a:cubicBezTo>
                    <a:pt x="5" y="17"/>
                    <a:pt x="4" y="16"/>
                    <a:pt x="2" y="16"/>
                  </a:cubicBezTo>
                  <a:moveTo>
                    <a:pt x="67" y="16"/>
                  </a:moveTo>
                  <a:cubicBezTo>
                    <a:pt x="65" y="16"/>
                    <a:pt x="64" y="17"/>
                    <a:pt x="64" y="19"/>
                  </a:cubicBezTo>
                  <a:cubicBezTo>
                    <a:pt x="64" y="20"/>
                    <a:pt x="65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2"/>
                    <a:pt x="69" y="20"/>
                    <a:pt x="69" y="19"/>
                  </a:cubicBezTo>
                  <a:cubicBezTo>
                    <a:pt x="69" y="17"/>
                    <a:pt x="68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moveTo>
                    <a:pt x="4391" y="16"/>
                  </a:moveTo>
                  <a:cubicBezTo>
                    <a:pt x="4391" y="16"/>
                    <a:pt x="4391" y="16"/>
                    <a:pt x="4391" y="16"/>
                  </a:cubicBezTo>
                  <a:cubicBezTo>
                    <a:pt x="4390" y="16"/>
                    <a:pt x="4389" y="17"/>
                    <a:pt x="4390" y="19"/>
                  </a:cubicBezTo>
                  <a:cubicBezTo>
                    <a:pt x="4391" y="20"/>
                    <a:pt x="4392" y="21"/>
                    <a:pt x="4394" y="21"/>
                  </a:cubicBezTo>
                  <a:cubicBezTo>
                    <a:pt x="4394" y="21"/>
                    <a:pt x="4394" y="21"/>
                    <a:pt x="4394" y="21"/>
                  </a:cubicBezTo>
                  <a:cubicBezTo>
                    <a:pt x="4395" y="21"/>
                    <a:pt x="4396" y="20"/>
                    <a:pt x="4395" y="19"/>
                  </a:cubicBezTo>
                  <a:cubicBezTo>
                    <a:pt x="4394" y="17"/>
                    <a:pt x="4393" y="16"/>
                    <a:pt x="4391" y="16"/>
                  </a:cubicBezTo>
                  <a:moveTo>
                    <a:pt x="1358" y="16"/>
                  </a:moveTo>
                  <a:cubicBezTo>
                    <a:pt x="1358" y="16"/>
                    <a:pt x="1358" y="16"/>
                    <a:pt x="1358" y="16"/>
                  </a:cubicBezTo>
                  <a:cubicBezTo>
                    <a:pt x="1356" y="16"/>
                    <a:pt x="1355" y="17"/>
                    <a:pt x="1355" y="18"/>
                  </a:cubicBezTo>
                  <a:cubicBezTo>
                    <a:pt x="1356" y="20"/>
                    <a:pt x="1357" y="21"/>
                    <a:pt x="1359" y="21"/>
                  </a:cubicBezTo>
                  <a:cubicBezTo>
                    <a:pt x="1359" y="21"/>
                    <a:pt x="1359" y="21"/>
                    <a:pt x="1359" y="21"/>
                  </a:cubicBezTo>
                  <a:cubicBezTo>
                    <a:pt x="1360" y="21"/>
                    <a:pt x="1361" y="20"/>
                    <a:pt x="1361" y="18"/>
                  </a:cubicBezTo>
                  <a:cubicBezTo>
                    <a:pt x="1361" y="17"/>
                    <a:pt x="1359" y="16"/>
                    <a:pt x="1358" y="16"/>
                  </a:cubicBezTo>
                  <a:moveTo>
                    <a:pt x="4454" y="15"/>
                  </a:moveTo>
                  <a:cubicBezTo>
                    <a:pt x="4454" y="15"/>
                    <a:pt x="4454" y="15"/>
                    <a:pt x="4454" y="15"/>
                  </a:cubicBezTo>
                  <a:cubicBezTo>
                    <a:pt x="4452" y="15"/>
                    <a:pt x="4452" y="17"/>
                    <a:pt x="4452" y="18"/>
                  </a:cubicBezTo>
                  <a:cubicBezTo>
                    <a:pt x="4453" y="19"/>
                    <a:pt x="4454" y="21"/>
                    <a:pt x="4456" y="21"/>
                  </a:cubicBezTo>
                  <a:cubicBezTo>
                    <a:pt x="4456" y="21"/>
                    <a:pt x="4456" y="21"/>
                    <a:pt x="4456" y="21"/>
                  </a:cubicBezTo>
                  <a:cubicBezTo>
                    <a:pt x="4457" y="21"/>
                    <a:pt x="4458" y="19"/>
                    <a:pt x="4458" y="18"/>
                  </a:cubicBezTo>
                  <a:cubicBezTo>
                    <a:pt x="4457" y="17"/>
                    <a:pt x="4455" y="15"/>
                    <a:pt x="4454" y="15"/>
                  </a:cubicBezTo>
                  <a:moveTo>
                    <a:pt x="4516" y="15"/>
                  </a:moveTo>
                  <a:cubicBezTo>
                    <a:pt x="4516" y="15"/>
                    <a:pt x="4516" y="15"/>
                    <a:pt x="4516" y="15"/>
                  </a:cubicBezTo>
                  <a:cubicBezTo>
                    <a:pt x="4515" y="15"/>
                    <a:pt x="4514" y="16"/>
                    <a:pt x="4514" y="18"/>
                  </a:cubicBezTo>
                  <a:cubicBezTo>
                    <a:pt x="4515" y="19"/>
                    <a:pt x="4517" y="20"/>
                    <a:pt x="4518" y="20"/>
                  </a:cubicBezTo>
                  <a:cubicBezTo>
                    <a:pt x="4518" y="20"/>
                    <a:pt x="4518" y="20"/>
                    <a:pt x="4518" y="20"/>
                  </a:cubicBezTo>
                  <a:cubicBezTo>
                    <a:pt x="4520" y="20"/>
                    <a:pt x="4520" y="19"/>
                    <a:pt x="4520" y="17"/>
                  </a:cubicBezTo>
                  <a:cubicBezTo>
                    <a:pt x="4519" y="16"/>
                    <a:pt x="4517" y="15"/>
                    <a:pt x="4516" y="15"/>
                  </a:cubicBezTo>
                  <a:moveTo>
                    <a:pt x="2585" y="15"/>
                  </a:moveTo>
                  <a:cubicBezTo>
                    <a:pt x="2583" y="15"/>
                    <a:pt x="2583" y="16"/>
                    <a:pt x="2583" y="17"/>
                  </a:cubicBezTo>
                  <a:cubicBezTo>
                    <a:pt x="2584" y="18"/>
                    <a:pt x="2585" y="20"/>
                    <a:pt x="2587" y="20"/>
                  </a:cubicBezTo>
                  <a:cubicBezTo>
                    <a:pt x="2587" y="20"/>
                    <a:pt x="2587" y="20"/>
                    <a:pt x="2587" y="20"/>
                  </a:cubicBezTo>
                  <a:cubicBezTo>
                    <a:pt x="2588" y="20"/>
                    <a:pt x="2589" y="19"/>
                    <a:pt x="2588" y="17"/>
                  </a:cubicBezTo>
                  <a:cubicBezTo>
                    <a:pt x="2588" y="16"/>
                    <a:pt x="2586" y="15"/>
                    <a:pt x="2585" y="15"/>
                  </a:cubicBezTo>
                  <a:cubicBezTo>
                    <a:pt x="2585" y="15"/>
                    <a:pt x="2585" y="15"/>
                    <a:pt x="2585" y="15"/>
                  </a:cubicBezTo>
                  <a:moveTo>
                    <a:pt x="4578" y="14"/>
                  </a:moveTo>
                  <a:cubicBezTo>
                    <a:pt x="4578" y="14"/>
                    <a:pt x="4578" y="14"/>
                    <a:pt x="4578" y="14"/>
                  </a:cubicBezTo>
                  <a:cubicBezTo>
                    <a:pt x="4577" y="14"/>
                    <a:pt x="4576" y="16"/>
                    <a:pt x="4577" y="17"/>
                  </a:cubicBezTo>
                  <a:cubicBezTo>
                    <a:pt x="4577" y="18"/>
                    <a:pt x="4579" y="20"/>
                    <a:pt x="4580" y="20"/>
                  </a:cubicBezTo>
                  <a:cubicBezTo>
                    <a:pt x="4580" y="20"/>
                    <a:pt x="4580" y="20"/>
                    <a:pt x="4580" y="20"/>
                  </a:cubicBezTo>
                  <a:cubicBezTo>
                    <a:pt x="4582" y="19"/>
                    <a:pt x="4582" y="18"/>
                    <a:pt x="4582" y="17"/>
                  </a:cubicBezTo>
                  <a:cubicBezTo>
                    <a:pt x="4581" y="15"/>
                    <a:pt x="4580" y="14"/>
                    <a:pt x="4578" y="14"/>
                  </a:cubicBezTo>
                  <a:moveTo>
                    <a:pt x="4641" y="14"/>
                  </a:moveTo>
                  <a:cubicBezTo>
                    <a:pt x="4641" y="14"/>
                    <a:pt x="4641" y="14"/>
                    <a:pt x="4641" y="14"/>
                  </a:cubicBezTo>
                  <a:cubicBezTo>
                    <a:pt x="4639" y="14"/>
                    <a:pt x="4638" y="15"/>
                    <a:pt x="4639" y="16"/>
                  </a:cubicBezTo>
                  <a:cubicBezTo>
                    <a:pt x="4639" y="18"/>
                    <a:pt x="4641" y="19"/>
                    <a:pt x="4642" y="19"/>
                  </a:cubicBezTo>
                  <a:cubicBezTo>
                    <a:pt x="4642" y="19"/>
                    <a:pt x="4642" y="19"/>
                    <a:pt x="4642" y="19"/>
                  </a:cubicBezTo>
                  <a:cubicBezTo>
                    <a:pt x="4644" y="19"/>
                    <a:pt x="4645" y="18"/>
                    <a:pt x="4644" y="16"/>
                  </a:cubicBezTo>
                  <a:cubicBezTo>
                    <a:pt x="4644" y="15"/>
                    <a:pt x="4642" y="14"/>
                    <a:pt x="4641" y="14"/>
                  </a:cubicBezTo>
                  <a:moveTo>
                    <a:pt x="4703" y="13"/>
                  </a:moveTo>
                  <a:cubicBezTo>
                    <a:pt x="4703" y="13"/>
                    <a:pt x="4703" y="13"/>
                    <a:pt x="4703" y="13"/>
                  </a:cubicBezTo>
                  <a:cubicBezTo>
                    <a:pt x="4702" y="13"/>
                    <a:pt x="4701" y="15"/>
                    <a:pt x="4701" y="16"/>
                  </a:cubicBezTo>
                  <a:cubicBezTo>
                    <a:pt x="4702" y="17"/>
                    <a:pt x="4703" y="18"/>
                    <a:pt x="4705" y="18"/>
                  </a:cubicBezTo>
                  <a:cubicBezTo>
                    <a:pt x="4705" y="18"/>
                    <a:pt x="4705" y="18"/>
                    <a:pt x="4705" y="18"/>
                  </a:cubicBezTo>
                  <a:cubicBezTo>
                    <a:pt x="4706" y="18"/>
                    <a:pt x="4707" y="17"/>
                    <a:pt x="4707" y="16"/>
                  </a:cubicBezTo>
                  <a:cubicBezTo>
                    <a:pt x="4706" y="15"/>
                    <a:pt x="4705" y="13"/>
                    <a:pt x="4703" y="13"/>
                  </a:cubicBezTo>
                  <a:moveTo>
                    <a:pt x="1425" y="13"/>
                  </a:moveTo>
                  <a:cubicBezTo>
                    <a:pt x="1425" y="13"/>
                    <a:pt x="1425" y="13"/>
                    <a:pt x="1425" y="13"/>
                  </a:cubicBezTo>
                  <a:cubicBezTo>
                    <a:pt x="1424" y="13"/>
                    <a:pt x="1423" y="14"/>
                    <a:pt x="1423" y="16"/>
                  </a:cubicBezTo>
                  <a:cubicBezTo>
                    <a:pt x="1424" y="17"/>
                    <a:pt x="1425" y="18"/>
                    <a:pt x="1427" y="18"/>
                  </a:cubicBezTo>
                  <a:cubicBezTo>
                    <a:pt x="1427" y="18"/>
                    <a:pt x="1427" y="18"/>
                    <a:pt x="1427" y="18"/>
                  </a:cubicBezTo>
                  <a:cubicBezTo>
                    <a:pt x="1428" y="18"/>
                    <a:pt x="1429" y="17"/>
                    <a:pt x="1429" y="16"/>
                  </a:cubicBezTo>
                  <a:cubicBezTo>
                    <a:pt x="1429" y="14"/>
                    <a:pt x="1427" y="13"/>
                    <a:pt x="1425" y="13"/>
                  </a:cubicBezTo>
                  <a:moveTo>
                    <a:pt x="4766" y="13"/>
                  </a:moveTo>
                  <a:cubicBezTo>
                    <a:pt x="4766" y="13"/>
                    <a:pt x="4766" y="13"/>
                    <a:pt x="4766" y="13"/>
                  </a:cubicBezTo>
                  <a:cubicBezTo>
                    <a:pt x="4765" y="13"/>
                    <a:pt x="4764" y="14"/>
                    <a:pt x="4764" y="16"/>
                  </a:cubicBezTo>
                  <a:cubicBezTo>
                    <a:pt x="4764" y="17"/>
                    <a:pt x="4766" y="18"/>
                    <a:pt x="4767" y="18"/>
                  </a:cubicBezTo>
                  <a:cubicBezTo>
                    <a:pt x="4767" y="18"/>
                    <a:pt x="4767" y="18"/>
                    <a:pt x="4767" y="18"/>
                  </a:cubicBezTo>
                  <a:cubicBezTo>
                    <a:pt x="4769" y="18"/>
                    <a:pt x="4770" y="17"/>
                    <a:pt x="4769" y="16"/>
                  </a:cubicBezTo>
                  <a:cubicBezTo>
                    <a:pt x="4769" y="14"/>
                    <a:pt x="4768" y="13"/>
                    <a:pt x="4766" y="13"/>
                  </a:cubicBezTo>
                  <a:moveTo>
                    <a:pt x="4829" y="13"/>
                  </a:moveTo>
                  <a:cubicBezTo>
                    <a:pt x="4829" y="13"/>
                    <a:pt x="4829" y="13"/>
                    <a:pt x="4829" y="13"/>
                  </a:cubicBezTo>
                  <a:cubicBezTo>
                    <a:pt x="4828" y="13"/>
                    <a:pt x="4827" y="14"/>
                    <a:pt x="4827" y="15"/>
                  </a:cubicBezTo>
                  <a:cubicBezTo>
                    <a:pt x="4827" y="17"/>
                    <a:pt x="4829" y="18"/>
                    <a:pt x="4830" y="18"/>
                  </a:cubicBezTo>
                  <a:cubicBezTo>
                    <a:pt x="4830" y="18"/>
                    <a:pt x="4830" y="18"/>
                    <a:pt x="4830" y="18"/>
                  </a:cubicBezTo>
                  <a:cubicBezTo>
                    <a:pt x="4832" y="18"/>
                    <a:pt x="4833" y="17"/>
                    <a:pt x="4833" y="15"/>
                  </a:cubicBezTo>
                  <a:cubicBezTo>
                    <a:pt x="4832" y="14"/>
                    <a:pt x="4831" y="13"/>
                    <a:pt x="4829" y="13"/>
                  </a:cubicBezTo>
                  <a:moveTo>
                    <a:pt x="4957" y="13"/>
                  </a:moveTo>
                  <a:cubicBezTo>
                    <a:pt x="4956" y="13"/>
                    <a:pt x="4955" y="14"/>
                    <a:pt x="4955" y="15"/>
                  </a:cubicBezTo>
                  <a:cubicBezTo>
                    <a:pt x="4955" y="16"/>
                    <a:pt x="4957" y="17"/>
                    <a:pt x="4958" y="17"/>
                  </a:cubicBezTo>
                  <a:cubicBezTo>
                    <a:pt x="4958" y="17"/>
                    <a:pt x="4958" y="17"/>
                    <a:pt x="4958" y="17"/>
                  </a:cubicBezTo>
                  <a:cubicBezTo>
                    <a:pt x="4960" y="17"/>
                    <a:pt x="4961" y="16"/>
                    <a:pt x="4961" y="15"/>
                  </a:cubicBezTo>
                  <a:cubicBezTo>
                    <a:pt x="4960" y="14"/>
                    <a:pt x="4959" y="13"/>
                    <a:pt x="4957" y="13"/>
                  </a:cubicBezTo>
                  <a:cubicBezTo>
                    <a:pt x="4957" y="13"/>
                    <a:pt x="4957" y="13"/>
                    <a:pt x="4957" y="13"/>
                  </a:cubicBezTo>
                  <a:moveTo>
                    <a:pt x="4893" y="13"/>
                  </a:moveTo>
                  <a:cubicBezTo>
                    <a:pt x="4892" y="13"/>
                    <a:pt x="4891" y="14"/>
                    <a:pt x="4891" y="15"/>
                  </a:cubicBezTo>
                  <a:cubicBezTo>
                    <a:pt x="4891" y="16"/>
                    <a:pt x="4893" y="18"/>
                    <a:pt x="4894" y="18"/>
                  </a:cubicBezTo>
                  <a:cubicBezTo>
                    <a:pt x="4896" y="18"/>
                    <a:pt x="4897" y="16"/>
                    <a:pt x="4896" y="15"/>
                  </a:cubicBezTo>
                  <a:cubicBezTo>
                    <a:pt x="4896" y="14"/>
                    <a:pt x="4895" y="13"/>
                    <a:pt x="4893" y="13"/>
                  </a:cubicBezTo>
                  <a:moveTo>
                    <a:pt x="2523" y="12"/>
                  </a:moveTo>
                  <a:cubicBezTo>
                    <a:pt x="2521" y="12"/>
                    <a:pt x="2521" y="13"/>
                    <a:pt x="2521" y="14"/>
                  </a:cubicBezTo>
                  <a:cubicBezTo>
                    <a:pt x="2522" y="16"/>
                    <a:pt x="2523" y="17"/>
                    <a:pt x="2525" y="17"/>
                  </a:cubicBezTo>
                  <a:cubicBezTo>
                    <a:pt x="2525" y="17"/>
                    <a:pt x="2525" y="17"/>
                    <a:pt x="2525" y="17"/>
                  </a:cubicBezTo>
                  <a:cubicBezTo>
                    <a:pt x="2526" y="17"/>
                    <a:pt x="2527" y="16"/>
                    <a:pt x="2526" y="15"/>
                  </a:cubicBezTo>
                  <a:cubicBezTo>
                    <a:pt x="2526" y="13"/>
                    <a:pt x="2524" y="12"/>
                    <a:pt x="2523" y="12"/>
                  </a:cubicBezTo>
                  <a:cubicBezTo>
                    <a:pt x="2523" y="12"/>
                    <a:pt x="2523" y="12"/>
                    <a:pt x="2523" y="12"/>
                  </a:cubicBezTo>
                  <a:moveTo>
                    <a:pt x="1493" y="11"/>
                  </a:moveTo>
                  <a:cubicBezTo>
                    <a:pt x="1493" y="11"/>
                    <a:pt x="1493" y="11"/>
                    <a:pt x="1493" y="11"/>
                  </a:cubicBezTo>
                  <a:cubicBezTo>
                    <a:pt x="1491" y="11"/>
                    <a:pt x="1491" y="12"/>
                    <a:pt x="1491" y="13"/>
                  </a:cubicBezTo>
                  <a:cubicBezTo>
                    <a:pt x="1492" y="14"/>
                    <a:pt x="1493" y="15"/>
                    <a:pt x="1495" y="15"/>
                  </a:cubicBezTo>
                  <a:cubicBezTo>
                    <a:pt x="1495" y="15"/>
                    <a:pt x="1495" y="15"/>
                    <a:pt x="1495" y="15"/>
                  </a:cubicBezTo>
                  <a:cubicBezTo>
                    <a:pt x="1496" y="15"/>
                    <a:pt x="1497" y="14"/>
                    <a:pt x="1497" y="13"/>
                  </a:cubicBezTo>
                  <a:cubicBezTo>
                    <a:pt x="1496" y="11"/>
                    <a:pt x="1495" y="11"/>
                    <a:pt x="1493" y="11"/>
                  </a:cubicBezTo>
                  <a:moveTo>
                    <a:pt x="2461" y="10"/>
                  </a:moveTo>
                  <a:cubicBezTo>
                    <a:pt x="2459" y="10"/>
                    <a:pt x="2459" y="11"/>
                    <a:pt x="2459" y="12"/>
                  </a:cubicBezTo>
                  <a:cubicBezTo>
                    <a:pt x="2460" y="13"/>
                    <a:pt x="2462" y="14"/>
                    <a:pt x="2463" y="14"/>
                  </a:cubicBezTo>
                  <a:cubicBezTo>
                    <a:pt x="2463" y="14"/>
                    <a:pt x="2463" y="14"/>
                    <a:pt x="2463" y="14"/>
                  </a:cubicBezTo>
                  <a:cubicBezTo>
                    <a:pt x="2465" y="14"/>
                    <a:pt x="2465" y="13"/>
                    <a:pt x="2465" y="12"/>
                  </a:cubicBezTo>
                  <a:cubicBezTo>
                    <a:pt x="2464" y="11"/>
                    <a:pt x="2462" y="10"/>
                    <a:pt x="2461" y="10"/>
                  </a:cubicBezTo>
                  <a:cubicBezTo>
                    <a:pt x="2461" y="10"/>
                    <a:pt x="2461" y="10"/>
                    <a:pt x="2461" y="10"/>
                  </a:cubicBezTo>
                  <a:moveTo>
                    <a:pt x="1561" y="8"/>
                  </a:moveTo>
                  <a:cubicBezTo>
                    <a:pt x="1561" y="8"/>
                    <a:pt x="1561" y="8"/>
                    <a:pt x="1561" y="8"/>
                  </a:cubicBezTo>
                  <a:cubicBezTo>
                    <a:pt x="1559" y="8"/>
                    <a:pt x="1558" y="9"/>
                    <a:pt x="1559" y="10"/>
                  </a:cubicBezTo>
                  <a:cubicBezTo>
                    <a:pt x="1559" y="11"/>
                    <a:pt x="1561" y="12"/>
                    <a:pt x="1563" y="12"/>
                  </a:cubicBezTo>
                  <a:cubicBezTo>
                    <a:pt x="1563" y="12"/>
                    <a:pt x="1563" y="12"/>
                    <a:pt x="1563" y="12"/>
                  </a:cubicBezTo>
                  <a:cubicBezTo>
                    <a:pt x="1564" y="12"/>
                    <a:pt x="1565" y="11"/>
                    <a:pt x="1565" y="10"/>
                  </a:cubicBezTo>
                  <a:cubicBezTo>
                    <a:pt x="1564" y="9"/>
                    <a:pt x="1562" y="8"/>
                    <a:pt x="1561" y="8"/>
                  </a:cubicBezTo>
                  <a:moveTo>
                    <a:pt x="2399" y="7"/>
                  </a:moveTo>
                  <a:cubicBezTo>
                    <a:pt x="2397" y="7"/>
                    <a:pt x="2397" y="8"/>
                    <a:pt x="2398" y="9"/>
                  </a:cubicBezTo>
                  <a:cubicBezTo>
                    <a:pt x="2398" y="10"/>
                    <a:pt x="2400" y="11"/>
                    <a:pt x="2402" y="11"/>
                  </a:cubicBezTo>
                  <a:cubicBezTo>
                    <a:pt x="2402" y="11"/>
                    <a:pt x="2402" y="11"/>
                    <a:pt x="2402" y="11"/>
                  </a:cubicBezTo>
                  <a:cubicBezTo>
                    <a:pt x="2403" y="11"/>
                    <a:pt x="2404" y="11"/>
                    <a:pt x="2403" y="9"/>
                  </a:cubicBezTo>
                  <a:cubicBezTo>
                    <a:pt x="2402" y="8"/>
                    <a:pt x="2400" y="7"/>
                    <a:pt x="2399" y="7"/>
                  </a:cubicBezTo>
                  <a:cubicBezTo>
                    <a:pt x="2399" y="7"/>
                    <a:pt x="2399" y="7"/>
                    <a:pt x="2399" y="7"/>
                  </a:cubicBezTo>
                  <a:moveTo>
                    <a:pt x="1628" y="5"/>
                  </a:moveTo>
                  <a:cubicBezTo>
                    <a:pt x="1628" y="5"/>
                    <a:pt x="1628" y="5"/>
                    <a:pt x="1628" y="6"/>
                  </a:cubicBezTo>
                  <a:cubicBezTo>
                    <a:pt x="1626" y="6"/>
                    <a:pt x="1626" y="6"/>
                    <a:pt x="1626" y="8"/>
                  </a:cubicBezTo>
                  <a:cubicBezTo>
                    <a:pt x="1627" y="9"/>
                    <a:pt x="1629" y="9"/>
                    <a:pt x="1630" y="9"/>
                  </a:cubicBezTo>
                  <a:cubicBezTo>
                    <a:pt x="1630" y="9"/>
                    <a:pt x="1630" y="9"/>
                    <a:pt x="1631" y="9"/>
                  </a:cubicBezTo>
                  <a:cubicBezTo>
                    <a:pt x="1632" y="9"/>
                    <a:pt x="1633" y="9"/>
                    <a:pt x="1632" y="7"/>
                  </a:cubicBezTo>
                  <a:cubicBezTo>
                    <a:pt x="1631" y="6"/>
                    <a:pt x="1630" y="5"/>
                    <a:pt x="1628" y="5"/>
                  </a:cubicBezTo>
                  <a:moveTo>
                    <a:pt x="2337" y="5"/>
                  </a:moveTo>
                  <a:cubicBezTo>
                    <a:pt x="2335" y="5"/>
                    <a:pt x="2335" y="6"/>
                    <a:pt x="2336" y="7"/>
                  </a:cubicBezTo>
                  <a:cubicBezTo>
                    <a:pt x="2336" y="8"/>
                    <a:pt x="2338" y="9"/>
                    <a:pt x="2340" y="9"/>
                  </a:cubicBezTo>
                  <a:cubicBezTo>
                    <a:pt x="2340" y="9"/>
                    <a:pt x="2340" y="9"/>
                    <a:pt x="2340" y="9"/>
                  </a:cubicBezTo>
                  <a:cubicBezTo>
                    <a:pt x="2341" y="9"/>
                    <a:pt x="2342" y="8"/>
                    <a:pt x="2341" y="7"/>
                  </a:cubicBezTo>
                  <a:cubicBezTo>
                    <a:pt x="2340" y="6"/>
                    <a:pt x="2338" y="5"/>
                    <a:pt x="2337" y="5"/>
                  </a:cubicBezTo>
                  <a:cubicBezTo>
                    <a:pt x="2337" y="5"/>
                    <a:pt x="2337" y="5"/>
                    <a:pt x="2337" y="5"/>
                  </a:cubicBezTo>
                  <a:moveTo>
                    <a:pt x="1695" y="3"/>
                  </a:moveTo>
                  <a:cubicBezTo>
                    <a:pt x="1695" y="3"/>
                    <a:pt x="1695" y="3"/>
                    <a:pt x="1695" y="3"/>
                  </a:cubicBezTo>
                  <a:cubicBezTo>
                    <a:pt x="1693" y="3"/>
                    <a:pt x="1693" y="4"/>
                    <a:pt x="1693" y="5"/>
                  </a:cubicBezTo>
                  <a:cubicBezTo>
                    <a:pt x="1694" y="6"/>
                    <a:pt x="1696" y="7"/>
                    <a:pt x="1698" y="7"/>
                  </a:cubicBezTo>
                  <a:cubicBezTo>
                    <a:pt x="1698" y="7"/>
                    <a:pt x="1698" y="7"/>
                    <a:pt x="1698" y="7"/>
                  </a:cubicBezTo>
                  <a:cubicBezTo>
                    <a:pt x="1699" y="7"/>
                    <a:pt x="1700" y="6"/>
                    <a:pt x="1699" y="5"/>
                  </a:cubicBezTo>
                  <a:cubicBezTo>
                    <a:pt x="1698" y="4"/>
                    <a:pt x="1697" y="3"/>
                    <a:pt x="1695" y="3"/>
                  </a:cubicBezTo>
                  <a:moveTo>
                    <a:pt x="2274" y="3"/>
                  </a:moveTo>
                  <a:cubicBezTo>
                    <a:pt x="2273" y="3"/>
                    <a:pt x="2272" y="4"/>
                    <a:pt x="2273" y="5"/>
                  </a:cubicBezTo>
                  <a:cubicBezTo>
                    <a:pt x="2274" y="6"/>
                    <a:pt x="2276" y="7"/>
                    <a:pt x="2277" y="7"/>
                  </a:cubicBezTo>
                  <a:cubicBezTo>
                    <a:pt x="2277" y="7"/>
                    <a:pt x="2278" y="7"/>
                    <a:pt x="2278" y="7"/>
                  </a:cubicBezTo>
                  <a:cubicBezTo>
                    <a:pt x="2279" y="7"/>
                    <a:pt x="2279" y="6"/>
                    <a:pt x="2279" y="5"/>
                  </a:cubicBezTo>
                  <a:cubicBezTo>
                    <a:pt x="2278" y="4"/>
                    <a:pt x="2276" y="3"/>
                    <a:pt x="2274" y="3"/>
                  </a:cubicBezTo>
                  <a:cubicBezTo>
                    <a:pt x="2274" y="3"/>
                    <a:pt x="2274" y="3"/>
                    <a:pt x="2274" y="3"/>
                  </a:cubicBezTo>
                  <a:moveTo>
                    <a:pt x="1761" y="2"/>
                  </a:moveTo>
                  <a:cubicBezTo>
                    <a:pt x="1761" y="2"/>
                    <a:pt x="1761" y="2"/>
                    <a:pt x="1761" y="2"/>
                  </a:cubicBezTo>
                  <a:cubicBezTo>
                    <a:pt x="1760" y="2"/>
                    <a:pt x="1759" y="3"/>
                    <a:pt x="1760" y="4"/>
                  </a:cubicBezTo>
                  <a:cubicBezTo>
                    <a:pt x="1761" y="5"/>
                    <a:pt x="1763" y="5"/>
                    <a:pt x="1764" y="5"/>
                  </a:cubicBezTo>
                  <a:cubicBezTo>
                    <a:pt x="1764" y="5"/>
                    <a:pt x="1764" y="5"/>
                    <a:pt x="1764" y="5"/>
                  </a:cubicBezTo>
                  <a:cubicBezTo>
                    <a:pt x="1766" y="5"/>
                    <a:pt x="1767" y="4"/>
                    <a:pt x="1766" y="3"/>
                  </a:cubicBezTo>
                  <a:cubicBezTo>
                    <a:pt x="1765" y="3"/>
                    <a:pt x="1763" y="2"/>
                    <a:pt x="1761" y="2"/>
                  </a:cubicBezTo>
                  <a:moveTo>
                    <a:pt x="2211" y="2"/>
                  </a:moveTo>
                  <a:cubicBezTo>
                    <a:pt x="2210" y="2"/>
                    <a:pt x="2209" y="2"/>
                    <a:pt x="2210" y="3"/>
                  </a:cubicBezTo>
                  <a:cubicBezTo>
                    <a:pt x="2211" y="4"/>
                    <a:pt x="2213" y="5"/>
                    <a:pt x="2215" y="5"/>
                  </a:cubicBezTo>
                  <a:cubicBezTo>
                    <a:pt x="2215" y="5"/>
                    <a:pt x="2215" y="5"/>
                    <a:pt x="2215" y="5"/>
                  </a:cubicBezTo>
                  <a:cubicBezTo>
                    <a:pt x="2216" y="5"/>
                    <a:pt x="2217" y="4"/>
                    <a:pt x="2216" y="3"/>
                  </a:cubicBezTo>
                  <a:cubicBezTo>
                    <a:pt x="2215" y="2"/>
                    <a:pt x="2213" y="2"/>
                    <a:pt x="2211" y="2"/>
                  </a:cubicBezTo>
                  <a:cubicBezTo>
                    <a:pt x="2211" y="2"/>
                    <a:pt x="2211" y="2"/>
                    <a:pt x="2211" y="2"/>
                  </a:cubicBezTo>
                  <a:moveTo>
                    <a:pt x="2019" y="1"/>
                  </a:moveTo>
                  <a:cubicBezTo>
                    <a:pt x="2019" y="1"/>
                    <a:pt x="2019" y="1"/>
                    <a:pt x="2019" y="1"/>
                  </a:cubicBezTo>
                  <a:cubicBezTo>
                    <a:pt x="2017" y="1"/>
                    <a:pt x="2017" y="2"/>
                    <a:pt x="2018" y="3"/>
                  </a:cubicBezTo>
                  <a:cubicBezTo>
                    <a:pt x="2019" y="4"/>
                    <a:pt x="2021" y="4"/>
                    <a:pt x="2022" y="4"/>
                  </a:cubicBezTo>
                  <a:cubicBezTo>
                    <a:pt x="2023" y="4"/>
                    <a:pt x="2023" y="4"/>
                    <a:pt x="2023" y="4"/>
                  </a:cubicBezTo>
                  <a:cubicBezTo>
                    <a:pt x="2024" y="4"/>
                    <a:pt x="2025" y="4"/>
                    <a:pt x="2024" y="3"/>
                  </a:cubicBezTo>
                  <a:cubicBezTo>
                    <a:pt x="2023" y="2"/>
                    <a:pt x="2021" y="1"/>
                    <a:pt x="2019" y="1"/>
                  </a:cubicBezTo>
                  <a:moveTo>
                    <a:pt x="1955" y="1"/>
                  </a:moveTo>
                  <a:cubicBezTo>
                    <a:pt x="1954" y="1"/>
                    <a:pt x="1953" y="2"/>
                    <a:pt x="1954" y="3"/>
                  </a:cubicBezTo>
                  <a:cubicBezTo>
                    <a:pt x="1955" y="3"/>
                    <a:pt x="1957" y="4"/>
                    <a:pt x="1959" y="4"/>
                  </a:cubicBezTo>
                  <a:cubicBezTo>
                    <a:pt x="1959" y="4"/>
                    <a:pt x="1959" y="4"/>
                    <a:pt x="1959" y="4"/>
                  </a:cubicBezTo>
                  <a:cubicBezTo>
                    <a:pt x="1960" y="4"/>
                    <a:pt x="1961" y="4"/>
                    <a:pt x="1960" y="3"/>
                  </a:cubicBezTo>
                  <a:cubicBezTo>
                    <a:pt x="1959" y="2"/>
                    <a:pt x="1957" y="1"/>
                    <a:pt x="1955" y="1"/>
                  </a:cubicBezTo>
                  <a:cubicBezTo>
                    <a:pt x="1955" y="1"/>
                    <a:pt x="1955" y="1"/>
                    <a:pt x="1955" y="1"/>
                  </a:cubicBezTo>
                  <a:moveTo>
                    <a:pt x="1827" y="1"/>
                  </a:moveTo>
                  <a:cubicBezTo>
                    <a:pt x="1827" y="1"/>
                    <a:pt x="1827" y="1"/>
                    <a:pt x="1827" y="1"/>
                  </a:cubicBezTo>
                  <a:cubicBezTo>
                    <a:pt x="1825" y="1"/>
                    <a:pt x="1825" y="2"/>
                    <a:pt x="1826" y="2"/>
                  </a:cubicBezTo>
                  <a:cubicBezTo>
                    <a:pt x="1827" y="3"/>
                    <a:pt x="1829" y="4"/>
                    <a:pt x="1830" y="4"/>
                  </a:cubicBezTo>
                  <a:cubicBezTo>
                    <a:pt x="1830" y="4"/>
                    <a:pt x="1830" y="4"/>
                    <a:pt x="1830" y="4"/>
                  </a:cubicBezTo>
                  <a:cubicBezTo>
                    <a:pt x="1832" y="4"/>
                    <a:pt x="1832" y="3"/>
                    <a:pt x="1831" y="2"/>
                  </a:cubicBezTo>
                  <a:cubicBezTo>
                    <a:pt x="1830" y="1"/>
                    <a:pt x="1828" y="1"/>
                    <a:pt x="1827" y="1"/>
                  </a:cubicBezTo>
                  <a:moveTo>
                    <a:pt x="2148" y="1"/>
                  </a:moveTo>
                  <a:cubicBezTo>
                    <a:pt x="2146" y="1"/>
                    <a:pt x="2146" y="1"/>
                    <a:pt x="2147" y="2"/>
                  </a:cubicBezTo>
                  <a:cubicBezTo>
                    <a:pt x="2148" y="3"/>
                    <a:pt x="2150" y="4"/>
                    <a:pt x="2151" y="4"/>
                  </a:cubicBezTo>
                  <a:cubicBezTo>
                    <a:pt x="2151" y="4"/>
                    <a:pt x="2151" y="4"/>
                    <a:pt x="2152" y="4"/>
                  </a:cubicBezTo>
                  <a:cubicBezTo>
                    <a:pt x="2153" y="4"/>
                    <a:pt x="2153" y="3"/>
                    <a:pt x="2152" y="2"/>
                  </a:cubicBezTo>
                  <a:cubicBezTo>
                    <a:pt x="2151" y="2"/>
                    <a:pt x="2150" y="1"/>
                    <a:pt x="2148" y="1"/>
                  </a:cubicBezTo>
                  <a:cubicBezTo>
                    <a:pt x="2148" y="1"/>
                    <a:pt x="2148" y="1"/>
                    <a:pt x="2148" y="1"/>
                  </a:cubicBezTo>
                  <a:moveTo>
                    <a:pt x="2084" y="1"/>
                  </a:moveTo>
                  <a:cubicBezTo>
                    <a:pt x="2084" y="1"/>
                    <a:pt x="2084" y="1"/>
                    <a:pt x="2084" y="1"/>
                  </a:cubicBezTo>
                  <a:cubicBezTo>
                    <a:pt x="2082" y="1"/>
                    <a:pt x="2082" y="1"/>
                    <a:pt x="2083" y="2"/>
                  </a:cubicBezTo>
                  <a:cubicBezTo>
                    <a:pt x="2084" y="3"/>
                    <a:pt x="2086" y="4"/>
                    <a:pt x="2087" y="4"/>
                  </a:cubicBezTo>
                  <a:cubicBezTo>
                    <a:pt x="2087" y="4"/>
                    <a:pt x="2087" y="4"/>
                    <a:pt x="2087" y="4"/>
                  </a:cubicBezTo>
                  <a:cubicBezTo>
                    <a:pt x="2089" y="4"/>
                    <a:pt x="2089" y="3"/>
                    <a:pt x="2088" y="2"/>
                  </a:cubicBezTo>
                  <a:cubicBezTo>
                    <a:pt x="2087" y="1"/>
                    <a:pt x="2085" y="1"/>
                    <a:pt x="2084" y="1"/>
                  </a:cubicBezTo>
                  <a:moveTo>
                    <a:pt x="1892" y="0"/>
                  </a:moveTo>
                  <a:cubicBezTo>
                    <a:pt x="1890" y="0"/>
                    <a:pt x="1890" y="1"/>
                    <a:pt x="1891" y="2"/>
                  </a:cubicBezTo>
                  <a:cubicBezTo>
                    <a:pt x="1892" y="3"/>
                    <a:pt x="1894" y="4"/>
                    <a:pt x="1895" y="4"/>
                  </a:cubicBezTo>
                  <a:cubicBezTo>
                    <a:pt x="1897" y="4"/>
                    <a:pt x="1897" y="3"/>
                    <a:pt x="1896" y="2"/>
                  </a:cubicBezTo>
                  <a:cubicBezTo>
                    <a:pt x="1895" y="1"/>
                    <a:pt x="1893" y="0"/>
                    <a:pt x="1892" y="0"/>
                  </a:cubicBezTo>
                  <a:cubicBezTo>
                    <a:pt x="1892" y="0"/>
                    <a:pt x="1892" y="0"/>
                    <a:pt x="18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6" name="Freeform 10"/>
            <p:cNvSpPr/>
            <p:nvPr>
              <p:custDataLst>
                <p:tags r:id="rId15"/>
              </p:custDataLst>
            </p:nvPr>
          </p:nvSpPr>
          <p:spPr bwMode="auto">
            <a:xfrm>
              <a:off x="12417959" y="4907387"/>
              <a:ext cx="14866" cy="11893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0 h 5"/>
                <a:gd name="T4" fmla="*/ 0 w 6"/>
                <a:gd name="T5" fmla="*/ 2 h 5"/>
                <a:gd name="T6" fmla="*/ 1 w 6"/>
                <a:gd name="T7" fmla="*/ 4 h 5"/>
                <a:gd name="T8" fmla="*/ 2 w 6"/>
                <a:gd name="T9" fmla="*/ 4 h 5"/>
                <a:gd name="T10" fmla="*/ 3 w 6"/>
                <a:gd name="T11" fmla="*/ 5 h 5"/>
                <a:gd name="T12" fmla="*/ 3 w 6"/>
                <a:gd name="T13" fmla="*/ 5 h 5"/>
                <a:gd name="T14" fmla="*/ 5 w 6"/>
                <a:gd name="T15" fmla="*/ 4 h 5"/>
                <a:gd name="T16" fmla="*/ 6 w 6"/>
                <a:gd name="T17" fmla="*/ 2 h 5"/>
                <a:gd name="T18" fmla="*/ 4 w 6"/>
                <a:gd name="T19" fmla="*/ 0 h 5"/>
                <a:gd name="T20" fmla="*/ 2 w 6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7" name="Freeform 11"/>
            <p:cNvSpPr/>
            <p:nvPr>
              <p:custDataLst>
                <p:tags r:id="rId16"/>
              </p:custDataLst>
            </p:nvPr>
          </p:nvSpPr>
          <p:spPr bwMode="auto">
            <a:xfrm>
              <a:off x="-402384" y="5088751"/>
              <a:ext cx="14866" cy="14866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0 w 6"/>
                <a:gd name="T5" fmla="*/ 2 h 6"/>
                <a:gd name="T6" fmla="*/ 0 w 6"/>
                <a:gd name="T7" fmla="*/ 3 h 6"/>
                <a:gd name="T8" fmla="*/ 1 w 6"/>
                <a:gd name="T9" fmla="*/ 5 h 6"/>
                <a:gd name="T10" fmla="*/ 3 w 6"/>
                <a:gd name="T11" fmla="*/ 6 h 6"/>
                <a:gd name="T12" fmla="*/ 3 w 6"/>
                <a:gd name="T13" fmla="*/ 6 h 6"/>
                <a:gd name="T14" fmla="*/ 5 w 6"/>
                <a:gd name="T15" fmla="*/ 5 h 6"/>
                <a:gd name="T16" fmla="*/ 6 w 6"/>
                <a:gd name="T17" fmla="*/ 3 h 6"/>
                <a:gd name="T18" fmla="*/ 6 w 6"/>
                <a:gd name="T19" fmla="*/ 2 h 6"/>
                <a:gd name="T20" fmla="*/ 5 w 6"/>
                <a:gd name="T21" fmla="*/ 1 h 6"/>
                <a:gd name="T22" fmla="*/ 4 w 6"/>
                <a:gd name="T23" fmla="*/ 0 h 6"/>
                <a:gd name="T24" fmla="*/ 3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8" name="Freeform 12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-240346" y="4957931"/>
              <a:ext cx="12551270" cy="193257"/>
            </a:xfrm>
            <a:custGeom>
              <a:avLst/>
              <a:gdLst>
                <a:gd name="T0" fmla="*/ 895 w 4979"/>
                <a:gd name="T1" fmla="*/ 73 h 77"/>
                <a:gd name="T2" fmla="*/ 1029 w 4979"/>
                <a:gd name="T3" fmla="*/ 73 h 77"/>
                <a:gd name="T4" fmla="*/ 769 w 4979"/>
                <a:gd name="T5" fmla="*/ 68 h 77"/>
                <a:gd name="T6" fmla="*/ 705 w 4979"/>
                <a:gd name="T7" fmla="*/ 74 h 77"/>
                <a:gd name="T8" fmla="*/ 1093 w 4979"/>
                <a:gd name="T9" fmla="*/ 74 h 77"/>
                <a:gd name="T10" fmla="*/ 642 w 4979"/>
                <a:gd name="T11" fmla="*/ 66 h 77"/>
                <a:gd name="T12" fmla="*/ 3043 w 4979"/>
                <a:gd name="T13" fmla="*/ 69 h 77"/>
                <a:gd name="T14" fmla="*/ 3112 w 4979"/>
                <a:gd name="T15" fmla="*/ 72 h 77"/>
                <a:gd name="T16" fmla="*/ 2917 w 4979"/>
                <a:gd name="T17" fmla="*/ 65 h 77"/>
                <a:gd name="T18" fmla="*/ 575 w 4979"/>
                <a:gd name="T19" fmla="*/ 68 h 77"/>
                <a:gd name="T20" fmla="*/ 3245 w 4979"/>
                <a:gd name="T21" fmla="*/ 71 h 77"/>
                <a:gd name="T22" fmla="*/ 1166 w 4979"/>
                <a:gd name="T23" fmla="*/ 67 h 77"/>
                <a:gd name="T24" fmla="*/ 514 w 4979"/>
                <a:gd name="T25" fmla="*/ 63 h 77"/>
                <a:gd name="T26" fmla="*/ 2857 w 4979"/>
                <a:gd name="T27" fmla="*/ 69 h 77"/>
                <a:gd name="T28" fmla="*/ 3383 w 4979"/>
                <a:gd name="T29" fmla="*/ 69 h 77"/>
                <a:gd name="T30" fmla="*/ 450 w 4979"/>
                <a:gd name="T31" fmla="*/ 61 h 77"/>
                <a:gd name="T32" fmla="*/ 3519 w 4979"/>
                <a:gd name="T33" fmla="*/ 59 h 77"/>
                <a:gd name="T34" fmla="*/ 387 w 4979"/>
                <a:gd name="T35" fmla="*/ 66 h 77"/>
                <a:gd name="T36" fmla="*/ 2794 w 4979"/>
                <a:gd name="T37" fmla="*/ 59 h 77"/>
                <a:gd name="T38" fmla="*/ 3589 w 4979"/>
                <a:gd name="T39" fmla="*/ 58 h 77"/>
                <a:gd name="T40" fmla="*/ 323 w 4979"/>
                <a:gd name="T41" fmla="*/ 64 h 77"/>
                <a:gd name="T42" fmla="*/ 3662 w 4979"/>
                <a:gd name="T43" fmla="*/ 63 h 77"/>
                <a:gd name="T44" fmla="*/ 259 w 4979"/>
                <a:gd name="T45" fmla="*/ 56 h 77"/>
                <a:gd name="T46" fmla="*/ 3796 w 4979"/>
                <a:gd name="T47" fmla="*/ 54 h 77"/>
                <a:gd name="T48" fmla="*/ 2737 w 4979"/>
                <a:gd name="T49" fmla="*/ 60 h 77"/>
                <a:gd name="T50" fmla="*/ 195 w 4979"/>
                <a:gd name="T51" fmla="*/ 54 h 77"/>
                <a:gd name="T52" fmla="*/ 131 w 4979"/>
                <a:gd name="T53" fmla="*/ 53 h 77"/>
                <a:gd name="T54" fmla="*/ 3931 w 4979"/>
                <a:gd name="T55" fmla="*/ 56 h 77"/>
                <a:gd name="T56" fmla="*/ 4126 w 4979"/>
                <a:gd name="T57" fmla="*/ 53 h 77"/>
                <a:gd name="T58" fmla="*/ 3997 w 4979"/>
                <a:gd name="T59" fmla="*/ 53 h 77"/>
                <a:gd name="T60" fmla="*/ 4067 w 4979"/>
                <a:gd name="T61" fmla="*/ 59 h 77"/>
                <a:gd name="T62" fmla="*/ 4195 w 4979"/>
                <a:gd name="T63" fmla="*/ 55 h 77"/>
                <a:gd name="T64" fmla="*/ 4252 w 4979"/>
                <a:gd name="T65" fmla="*/ 52 h 77"/>
                <a:gd name="T66" fmla="*/ 3 w 4979"/>
                <a:gd name="T67" fmla="*/ 58 h 77"/>
                <a:gd name="T68" fmla="*/ 4318 w 4979"/>
                <a:gd name="T69" fmla="*/ 57 h 77"/>
                <a:gd name="T70" fmla="*/ 4373 w 4979"/>
                <a:gd name="T71" fmla="*/ 50 h 77"/>
                <a:gd name="T72" fmla="*/ 2674 w 4979"/>
                <a:gd name="T73" fmla="*/ 51 h 77"/>
                <a:gd name="T74" fmla="*/ 4496 w 4979"/>
                <a:gd name="T75" fmla="*/ 53 h 77"/>
                <a:gd name="T76" fmla="*/ 4556 w 4979"/>
                <a:gd name="T77" fmla="*/ 49 h 77"/>
                <a:gd name="T78" fmla="*/ 4610 w 4979"/>
                <a:gd name="T79" fmla="*/ 45 h 77"/>
                <a:gd name="T80" fmla="*/ 4668 w 4979"/>
                <a:gd name="T81" fmla="*/ 46 h 77"/>
                <a:gd name="T82" fmla="*/ 2621 w 4979"/>
                <a:gd name="T83" fmla="*/ 46 h 77"/>
                <a:gd name="T84" fmla="*/ 4729 w 4979"/>
                <a:gd name="T85" fmla="*/ 42 h 77"/>
                <a:gd name="T86" fmla="*/ 4850 w 4979"/>
                <a:gd name="T87" fmla="*/ 40 h 77"/>
                <a:gd name="T88" fmla="*/ 4913 w 4979"/>
                <a:gd name="T89" fmla="*/ 45 h 77"/>
                <a:gd name="T90" fmla="*/ 4978 w 4979"/>
                <a:gd name="T91" fmla="*/ 42 h 77"/>
                <a:gd name="T92" fmla="*/ 2558 w 4979"/>
                <a:gd name="T93" fmla="*/ 36 h 77"/>
                <a:gd name="T94" fmla="*/ 1522 w 4979"/>
                <a:gd name="T95" fmla="*/ 34 h 77"/>
                <a:gd name="T96" fmla="*/ 2506 w 4979"/>
                <a:gd name="T97" fmla="*/ 32 h 77"/>
                <a:gd name="T98" fmla="*/ 1598 w 4979"/>
                <a:gd name="T99" fmla="*/ 25 h 77"/>
                <a:gd name="T100" fmla="*/ 1670 w 4979"/>
                <a:gd name="T101" fmla="*/ 18 h 77"/>
                <a:gd name="T102" fmla="*/ 2390 w 4979"/>
                <a:gd name="T103" fmla="*/ 20 h 77"/>
                <a:gd name="T104" fmla="*/ 1748 w 4979"/>
                <a:gd name="T105" fmla="*/ 13 h 77"/>
                <a:gd name="T106" fmla="*/ 1813 w 4979"/>
                <a:gd name="T107" fmla="*/ 7 h 77"/>
                <a:gd name="T108" fmla="*/ 2271 w 4979"/>
                <a:gd name="T109" fmla="*/ 9 h 77"/>
                <a:gd name="T110" fmla="*/ 1888 w 4979"/>
                <a:gd name="T111" fmla="*/ 5 h 77"/>
                <a:gd name="T112" fmla="*/ 2204 w 4979"/>
                <a:gd name="T113" fmla="*/ 2 h 77"/>
                <a:gd name="T114" fmla="*/ 2142 w 4979"/>
                <a:gd name="T115" fmla="*/ 1 h 77"/>
                <a:gd name="T116" fmla="*/ 2085 w 4979"/>
                <a:gd name="T117" fmla="*/ 2 h 77"/>
                <a:gd name="T118" fmla="*/ 2014 w 4979"/>
                <a:gd name="T1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9" h="77">
                  <a:moveTo>
                    <a:pt x="962" y="69"/>
                  </a:moveTo>
                  <a:cubicBezTo>
                    <a:pt x="960" y="69"/>
                    <a:pt x="959" y="71"/>
                    <a:pt x="958" y="73"/>
                  </a:cubicBezTo>
                  <a:cubicBezTo>
                    <a:pt x="958" y="75"/>
                    <a:pt x="960" y="77"/>
                    <a:pt x="961" y="77"/>
                  </a:cubicBezTo>
                  <a:cubicBezTo>
                    <a:pt x="961" y="77"/>
                    <a:pt x="961" y="77"/>
                    <a:pt x="961" y="77"/>
                  </a:cubicBezTo>
                  <a:cubicBezTo>
                    <a:pt x="963" y="77"/>
                    <a:pt x="964" y="75"/>
                    <a:pt x="965" y="73"/>
                  </a:cubicBezTo>
                  <a:cubicBezTo>
                    <a:pt x="965" y="71"/>
                    <a:pt x="963" y="69"/>
                    <a:pt x="962" y="69"/>
                  </a:cubicBezTo>
                  <a:cubicBezTo>
                    <a:pt x="962" y="69"/>
                    <a:pt x="962" y="69"/>
                    <a:pt x="962" y="69"/>
                  </a:cubicBezTo>
                  <a:moveTo>
                    <a:pt x="898" y="69"/>
                  </a:moveTo>
                  <a:cubicBezTo>
                    <a:pt x="896" y="69"/>
                    <a:pt x="895" y="71"/>
                    <a:pt x="895" y="73"/>
                  </a:cubicBezTo>
                  <a:cubicBezTo>
                    <a:pt x="894" y="75"/>
                    <a:pt x="896" y="77"/>
                    <a:pt x="897" y="77"/>
                  </a:cubicBezTo>
                  <a:cubicBezTo>
                    <a:pt x="899" y="77"/>
                    <a:pt x="901" y="75"/>
                    <a:pt x="901" y="73"/>
                  </a:cubicBezTo>
                  <a:cubicBezTo>
                    <a:pt x="901" y="71"/>
                    <a:pt x="899" y="69"/>
                    <a:pt x="898" y="69"/>
                  </a:cubicBezTo>
                  <a:moveTo>
                    <a:pt x="1026" y="69"/>
                  </a:moveTo>
                  <a:cubicBezTo>
                    <a:pt x="1026" y="69"/>
                    <a:pt x="1026" y="69"/>
                    <a:pt x="1026" y="69"/>
                  </a:cubicBezTo>
                  <a:cubicBezTo>
                    <a:pt x="1025" y="69"/>
                    <a:pt x="1023" y="71"/>
                    <a:pt x="1023" y="73"/>
                  </a:cubicBezTo>
                  <a:cubicBezTo>
                    <a:pt x="1023" y="75"/>
                    <a:pt x="1024" y="76"/>
                    <a:pt x="1026" y="76"/>
                  </a:cubicBezTo>
                  <a:cubicBezTo>
                    <a:pt x="1026" y="76"/>
                    <a:pt x="1026" y="76"/>
                    <a:pt x="1026" y="76"/>
                  </a:cubicBezTo>
                  <a:cubicBezTo>
                    <a:pt x="1028" y="76"/>
                    <a:pt x="1029" y="75"/>
                    <a:pt x="1029" y="73"/>
                  </a:cubicBezTo>
                  <a:cubicBezTo>
                    <a:pt x="1029" y="71"/>
                    <a:pt x="1028" y="69"/>
                    <a:pt x="1026" y="69"/>
                  </a:cubicBezTo>
                  <a:moveTo>
                    <a:pt x="834" y="69"/>
                  </a:moveTo>
                  <a:cubicBezTo>
                    <a:pt x="832" y="69"/>
                    <a:pt x="830" y="70"/>
                    <a:pt x="830" y="73"/>
                  </a:cubicBezTo>
                  <a:cubicBezTo>
                    <a:pt x="830" y="75"/>
                    <a:pt x="832" y="76"/>
                    <a:pt x="833" y="76"/>
                  </a:cubicBezTo>
                  <a:cubicBezTo>
                    <a:pt x="833" y="76"/>
                    <a:pt x="833" y="76"/>
                    <a:pt x="833" y="76"/>
                  </a:cubicBezTo>
                  <a:cubicBezTo>
                    <a:pt x="835" y="76"/>
                    <a:pt x="836" y="75"/>
                    <a:pt x="836" y="73"/>
                  </a:cubicBezTo>
                  <a:cubicBezTo>
                    <a:pt x="837" y="70"/>
                    <a:pt x="835" y="69"/>
                    <a:pt x="834" y="69"/>
                  </a:cubicBezTo>
                  <a:cubicBezTo>
                    <a:pt x="834" y="69"/>
                    <a:pt x="834" y="69"/>
                    <a:pt x="834" y="69"/>
                  </a:cubicBezTo>
                  <a:moveTo>
                    <a:pt x="769" y="68"/>
                  </a:moveTo>
                  <a:cubicBezTo>
                    <a:pt x="768" y="68"/>
                    <a:pt x="766" y="70"/>
                    <a:pt x="766" y="72"/>
                  </a:cubicBezTo>
                  <a:cubicBezTo>
                    <a:pt x="766" y="74"/>
                    <a:pt x="767" y="76"/>
                    <a:pt x="769" y="76"/>
                  </a:cubicBezTo>
                  <a:cubicBezTo>
                    <a:pt x="769" y="76"/>
                    <a:pt x="769" y="76"/>
                    <a:pt x="769" y="76"/>
                  </a:cubicBezTo>
                  <a:cubicBezTo>
                    <a:pt x="771" y="76"/>
                    <a:pt x="772" y="74"/>
                    <a:pt x="772" y="72"/>
                  </a:cubicBezTo>
                  <a:cubicBezTo>
                    <a:pt x="773" y="70"/>
                    <a:pt x="771" y="68"/>
                    <a:pt x="770" y="68"/>
                  </a:cubicBezTo>
                  <a:cubicBezTo>
                    <a:pt x="770" y="68"/>
                    <a:pt x="770" y="68"/>
                    <a:pt x="769" y="68"/>
                  </a:cubicBezTo>
                  <a:moveTo>
                    <a:pt x="706" y="67"/>
                  </a:moveTo>
                  <a:cubicBezTo>
                    <a:pt x="704" y="67"/>
                    <a:pt x="702" y="69"/>
                    <a:pt x="702" y="71"/>
                  </a:cubicBezTo>
                  <a:cubicBezTo>
                    <a:pt x="702" y="73"/>
                    <a:pt x="704" y="74"/>
                    <a:pt x="705" y="74"/>
                  </a:cubicBezTo>
                  <a:cubicBezTo>
                    <a:pt x="705" y="74"/>
                    <a:pt x="705" y="74"/>
                    <a:pt x="705" y="74"/>
                  </a:cubicBezTo>
                  <a:cubicBezTo>
                    <a:pt x="707" y="74"/>
                    <a:pt x="708" y="73"/>
                    <a:pt x="708" y="71"/>
                  </a:cubicBezTo>
                  <a:cubicBezTo>
                    <a:pt x="709" y="69"/>
                    <a:pt x="707" y="67"/>
                    <a:pt x="706" y="67"/>
                  </a:cubicBezTo>
                  <a:cubicBezTo>
                    <a:pt x="706" y="67"/>
                    <a:pt x="706" y="67"/>
                    <a:pt x="706" y="67"/>
                  </a:cubicBezTo>
                  <a:moveTo>
                    <a:pt x="1093" y="67"/>
                  </a:moveTo>
                  <a:cubicBezTo>
                    <a:pt x="1093" y="67"/>
                    <a:pt x="1093" y="67"/>
                    <a:pt x="1093" y="67"/>
                  </a:cubicBezTo>
                  <a:cubicBezTo>
                    <a:pt x="1091" y="67"/>
                    <a:pt x="1090" y="69"/>
                    <a:pt x="1090" y="71"/>
                  </a:cubicBezTo>
                  <a:cubicBezTo>
                    <a:pt x="1090" y="73"/>
                    <a:pt x="1091" y="74"/>
                    <a:pt x="1093" y="74"/>
                  </a:cubicBezTo>
                  <a:cubicBezTo>
                    <a:pt x="1093" y="74"/>
                    <a:pt x="1093" y="74"/>
                    <a:pt x="1093" y="74"/>
                  </a:cubicBezTo>
                  <a:cubicBezTo>
                    <a:pt x="1095" y="74"/>
                    <a:pt x="1097" y="72"/>
                    <a:pt x="1097" y="70"/>
                  </a:cubicBezTo>
                  <a:cubicBezTo>
                    <a:pt x="1096" y="68"/>
                    <a:pt x="1095" y="67"/>
                    <a:pt x="1093" y="67"/>
                  </a:cubicBezTo>
                  <a:moveTo>
                    <a:pt x="642" y="66"/>
                  </a:moveTo>
                  <a:cubicBezTo>
                    <a:pt x="640" y="66"/>
                    <a:pt x="639" y="67"/>
                    <a:pt x="638" y="69"/>
                  </a:cubicBezTo>
                  <a:cubicBezTo>
                    <a:pt x="638" y="71"/>
                    <a:pt x="640" y="73"/>
                    <a:pt x="641" y="73"/>
                  </a:cubicBezTo>
                  <a:cubicBezTo>
                    <a:pt x="641" y="73"/>
                    <a:pt x="641" y="73"/>
                    <a:pt x="641" y="73"/>
                  </a:cubicBezTo>
                  <a:cubicBezTo>
                    <a:pt x="643" y="73"/>
                    <a:pt x="645" y="71"/>
                    <a:pt x="645" y="70"/>
                  </a:cubicBezTo>
                  <a:cubicBezTo>
                    <a:pt x="645" y="68"/>
                    <a:pt x="643" y="66"/>
                    <a:pt x="642" y="66"/>
                  </a:cubicBezTo>
                  <a:cubicBezTo>
                    <a:pt x="642" y="66"/>
                    <a:pt x="642" y="66"/>
                    <a:pt x="642" y="66"/>
                  </a:cubicBezTo>
                  <a:moveTo>
                    <a:pt x="2981" y="65"/>
                  </a:moveTo>
                  <a:cubicBezTo>
                    <a:pt x="2981" y="65"/>
                    <a:pt x="2981" y="65"/>
                    <a:pt x="2981" y="65"/>
                  </a:cubicBezTo>
                  <a:cubicBezTo>
                    <a:pt x="2979" y="65"/>
                    <a:pt x="2978" y="67"/>
                    <a:pt x="2978" y="69"/>
                  </a:cubicBezTo>
                  <a:cubicBezTo>
                    <a:pt x="2979" y="71"/>
                    <a:pt x="2981" y="72"/>
                    <a:pt x="2982" y="72"/>
                  </a:cubicBezTo>
                  <a:cubicBezTo>
                    <a:pt x="2982" y="72"/>
                    <a:pt x="2982" y="72"/>
                    <a:pt x="2982" y="72"/>
                  </a:cubicBezTo>
                  <a:cubicBezTo>
                    <a:pt x="2984" y="72"/>
                    <a:pt x="2985" y="71"/>
                    <a:pt x="2985" y="69"/>
                  </a:cubicBezTo>
                  <a:cubicBezTo>
                    <a:pt x="2984" y="67"/>
                    <a:pt x="2982" y="65"/>
                    <a:pt x="2981" y="65"/>
                  </a:cubicBezTo>
                  <a:moveTo>
                    <a:pt x="3045" y="65"/>
                  </a:moveTo>
                  <a:cubicBezTo>
                    <a:pt x="3043" y="65"/>
                    <a:pt x="3042" y="66"/>
                    <a:pt x="3043" y="69"/>
                  </a:cubicBezTo>
                  <a:cubicBezTo>
                    <a:pt x="3043" y="70"/>
                    <a:pt x="3045" y="72"/>
                    <a:pt x="3047" y="72"/>
                  </a:cubicBezTo>
                  <a:cubicBezTo>
                    <a:pt x="3047" y="72"/>
                    <a:pt x="3047" y="72"/>
                    <a:pt x="3047" y="72"/>
                  </a:cubicBezTo>
                  <a:cubicBezTo>
                    <a:pt x="3048" y="72"/>
                    <a:pt x="3049" y="70"/>
                    <a:pt x="3049" y="69"/>
                  </a:cubicBezTo>
                  <a:cubicBezTo>
                    <a:pt x="3048" y="66"/>
                    <a:pt x="3047" y="65"/>
                    <a:pt x="3045" y="65"/>
                  </a:cubicBezTo>
                  <a:moveTo>
                    <a:pt x="3110" y="65"/>
                  </a:moveTo>
                  <a:cubicBezTo>
                    <a:pt x="3110" y="65"/>
                    <a:pt x="3110" y="65"/>
                    <a:pt x="3110" y="65"/>
                  </a:cubicBezTo>
                  <a:cubicBezTo>
                    <a:pt x="3108" y="65"/>
                    <a:pt x="3107" y="66"/>
                    <a:pt x="3108" y="68"/>
                  </a:cubicBezTo>
                  <a:cubicBezTo>
                    <a:pt x="3108" y="70"/>
                    <a:pt x="3110" y="72"/>
                    <a:pt x="3112" y="72"/>
                  </a:cubicBezTo>
                  <a:cubicBezTo>
                    <a:pt x="3112" y="72"/>
                    <a:pt x="3112" y="72"/>
                    <a:pt x="3112" y="72"/>
                  </a:cubicBezTo>
                  <a:cubicBezTo>
                    <a:pt x="3113" y="72"/>
                    <a:pt x="3114" y="70"/>
                    <a:pt x="3114" y="68"/>
                  </a:cubicBezTo>
                  <a:cubicBezTo>
                    <a:pt x="3113" y="66"/>
                    <a:pt x="3112" y="65"/>
                    <a:pt x="3110" y="65"/>
                  </a:cubicBezTo>
                  <a:moveTo>
                    <a:pt x="2917" y="65"/>
                  </a:moveTo>
                  <a:cubicBezTo>
                    <a:pt x="2915" y="65"/>
                    <a:pt x="2914" y="66"/>
                    <a:pt x="2915" y="68"/>
                  </a:cubicBezTo>
                  <a:cubicBezTo>
                    <a:pt x="2915" y="70"/>
                    <a:pt x="2917" y="72"/>
                    <a:pt x="2919" y="72"/>
                  </a:cubicBezTo>
                  <a:cubicBezTo>
                    <a:pt x="2919" y="72"/>
                    <a:pt x="2919" y="72"/>
                    <a:pt x="2919" y="72"/>
                  </a:cubicBezTo>
                  <a:cubicBezTo>
                    <a:pt x="2920" y="72"/>
                    <a:pt x="2921" y="70"/>
                    <a:pt x="2921" y="68"/>
                  </a:cubicBezTo>
                  <a:cubicBezTo>
                    <a:pt x="2920" y="66"/>
                    <a:pt x="2919" y="65"/>
                    <a:pt x="2917" y="65"/>
                  </a:cubicBezTo>
                  <a:cubicBezTo>
                    <a:pt x="2917" y="65"/>
                    <a:pt x="2917" y="65"/>
                    <a:pt x="2917" y="65"/>
                  </a:cubicBezTo>
                  <a:moveTo>
                    <a:pt x="3176" y="64"/>
                  </a:moveTo>
                  <a:cubicBezTo>
                    <a:pt x="3176" y="64"/>
                    <a:pt x="3176" y="64"/>
                    <a:pt x="3176" y="64"/>
                  </a:cubicBezTo>
                  <a:cubicBezTo>
                    <a:pt x="3174" y="64"/>
                    <a:pt x="3173" y="66"/>
                    <a:pt x="3174" y="68"/>
                  </a:cubicBezTo>
                  <a:cubicBezTo>
                    <a:pt x="3174" y="70"/>
                    <a:pt x="3176" y="71"/>
                    <a:pt x="3178" y="71"/>
                  </a:cubicBezTo>
                  <a:cubicBezTo>
                    <a:pt x="3178" y="71"/>
                    <a:pt x="3178" y="71"/>
                    <a:pt x="3178" y="71"/>
                  </a:cubicBezTo>
                  <a:cubicBezTo>
                    <a:pt x="3180" y="71"/>
                    <a:pt x="3181" y="70"/>
                    <a:pt x="3180" y="68"/>
                  </a:cubicBezTo>
                  <a:cubicBezTo>
                    <a:pt x="3180" y="66"/>
                    <a:pt x="3178" y="64"/>
                    <a:pt x="3176" y="64"/>
                  </a:cubicBezTo>
                  <a:moveTo>
                    <a:pt x="578" y="64"/>
                  </a:moveTo>
                  <a:cubicBezTo>
                    <a:pt x="576" y="64"/>
                    <a:pt x="575" y="66"/>
                    <a:pt x="575" y="68"/>
                  </a:cubicBezTo>
                  <a:cubicBezTo>
                    <a:pt x="575" y="70"/>
                    <a:pt x="576" y="71"/>
                    <a:pt x="578" y="71"/>
                  </a:cubicBezTo>
                  <a:cubicBezTo>
                    <a:pt x="578" y="71"/>
                    <a:pt x="578" y="71"/>
                    <a:pt x="578" y="71"/>
                  </a:cubicBezTo>
                  <a:cubicBezTo>
                    <a:pt x="579" y="71"/>
                    <a:pt x="581" y="70"/>
                    <a:pt x="581" y="68"/>
                  </a:cubicBezTo>
                  <a:cubicBezTo>
                    <a:pt x="581" y="66"/>
                    <a:pt x="580" y="64"/>
                    <a:pt x="578" y="64"/>
                  </a:cubicBezTo>
                  <a:cubicBezTo>
                    <a:pt x="578" y="64"/>
                    <a:pt x="578" y="64"/>
                    <a:pt x="578" y="64"/>
                  </a:cubicBezTo>
                  <a:moveTo>
                    <a:pt x="3243" y="64"/>
                  </a:moveTo>
                  <a:cubicBezTo>
                    <a:pt x="3243" y="64"/>
                    <a:pt x="3243" y="64"/>
                    <a:pt x="3243" y="64"/>
                  </a:cubicBezTo>
                  <a:cubicBezTo>
                    <a:pt x="3241" y="64"/>
                    <a:pt x="3240" y="65"/>
                    <a:pt x="3241" y="67"/>
                  </a:cubicBezTo>
                  <a:cubicBezTo>
                    <a:pt x="3242" y="69"/>
                    <a:pt x="3244" y="71"/>
                    <a:pt x="3245" y="71"/>
                  </a:cubicBezTo>
                  <a:cubicBezTo>
                    <a:pt x="3245" y="71"/>
                    <a:pt x="3245" y="71"/>
                    <a:pt x="3245" y="71"/>
                  </a:cubicBezTo>
                  <a:cubicBezTo>
                    <a:pt x="3247" y="71"/>
                    <a:pt x="3248" y="69"/>
                    <a:pt x="3248" y="67"/>
                  </a:cubicBezTo>
                  <a:cubicBezTo>
                    <a:pt x="3247" y="65"/>
                    <a:pt x="3245" y="64"/>
                    <a:pt x="3243" y="64"/>
                  </a:cubicBezTo>
                  <a:moveTo>
                    <a:pt x="1162" y="63"/>
                  </a:moveTo>
                  <a:cubicBezTo>
                    <a:pt x="1162" y="63"/>
                    <a:pt x="1162" y="63"/>
                    <a:pt x="1162" y="63"/>
                  </a:cubicBezTo>
                  <a:cubicBezTo>
                    <a:pt x="1160" y="63"/>
                    <a:pt x="1159" y="65"/>
                    <a:pt x="1159" y="67"/>
                  </a:cubicBezTo>
                  <a:cubicBezTo>
                    <a:pt x="1159" y="69"/>
                    <a:pt x="1161" y="70"/>
                    <a:pt x="1162" y="70"/>
                  </a:cubicBezTo>
                  <a:cubicBezTo>
                    <a:pt x="1162" y="70"/>
                    <a:pt x="1163" y="70"/>
                    <a:pt x="1163" y="70"/>
                  </a:cubicBezTo>
                  <a:cubicBezTo>
                    <a:pt x="1164" y="70"/>
                    <a:pt x="1166" y="68"/>
                    <a:pt x="1166" y="67"/>
                  </a:cubicBezTo>
                  <a:cubicBezTo>
                    <a:pt x="1166" y="65"/>
                    <a:pt x="1164" y="63"/>
                    <a:pt x="1162" y="63"/>
                  </a:cubicBezTo>
                  <a:moveTo>
                    <a:pt x="3311" y="63"/>
                  </a:moveTo>
                  <a:cubicBezTo>
                    <a:pt x="3311" y="63"/>
                    <a:pt x="3311" y="63"/>
                    <a:pt x="3311" y="63"/>
                  </a:cubicBezTo>
                  <a:cubicBezTo>
                    <a:pt x="3310" y="63"/>
                    <a:pt x="3309" y="64"/>
                    <a:pt x="3309" y="66"/>
                  </a:cubicBezTo>
                  <a:cubicBezTo>
                    <a:pt x="3310" y="68"/>
                    <a:pt x="3312" y="70"/>
                    <a:pt x="3314" y="70"/>
                  </a:cubicBezTo>
                  <a:cubicBezTo>
                    <a:pt x="3314" y="70"/>
                    <a:pt x="3314" y="70"/>
                    <a:pt x="3314" y="70"/>
                  </a:cubicBezTo>
                  <a:cubicBezTo>
                    <a:pt x="3316" y="70"/>
                    <a:pt x="3317" y="68"/>
                    <a:pt x="3316" y="66"/>
                  </a:cubicBezTo>
                  <a:cubicBezTo>
                    <a:pt x="3315" y="64"/>
                    <a:pt x="3313" y="63"/>
                    <a:pt x="3311" y="63"/>
                  </a:cubicBezTo>
                  <a:moveTo>
                    <a:pt x="514" y="63"/>
                  </a:moveTo>
                  <a:cubicBezTo>
                    <a:pt x="512" y="63"/>
                    <a:pt x="511" y="64"/>
                    <a:pt x="511" y="66"/>
                  </a:cubicBezTo>
                  <a:cubicBezTo>
                    <a:pt x="511" y="68"/>
                    <a:pt x="512" y="70"/>
                    <a:pt x="514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6" y="70"/>
                    <a:pt x="517" y="68"/>
                    <a:pt x="517" y="66"/>
                  </a:cubicBezTo>
                  <a:cubicBezTo>
                    <a:pt x="517" y="64"/>
                    <a:pt x="516" y="63"/>
                    <a:pt x="514" y="63"/>
                  </a:cubicBezTo>
                  <a:cubicBezTo>
                    <a:pt x="514" y="63"/>
                    <a:pt x="514" y="63"/>
                    <a:pt x="514" y="63"/>
                  </a:cubicBezTo>
                  <a:moveTo>
                    <a:pt x="2854" y="63"/>
                  </a:moveTo>
                  <a:cubicBezTo>
                    <a:pt x="2853" y="63"/>
                    <a:pt x="2852" y="64"/>
                    <a:pt x="2853" y="66"/>
                  </a:cubicBezTo>
                  <a:cubicBezTo>
                    <a:pt x="2853" y="68"/>
                    <a:pt x="2855" y="69"/>
                    <a:pt x="2857" y="69"/>
                  </a:cubicBezTo>
                  <a:cubicBezTo>
                    <a:pt x="2857" y="69"/>
                    <a:pt x="2857" y="69"/>
                    <a:pt x="2857" y="69"/>
                  </a:cubicBezTo>
                  <a:cubicBezTo>
                    <a:pt x="2858" y="69"/>
                    <a:pt x="2859" y="68"/>
                    <a:pt x="2859" y="66"/>
                  </a:cubicBezTo>
                  <a:cubicBezTo>
                    <a:pt x="2858" y="64"/>
                    <a:pt x="2856" y="63"/>
                    <a:pt x="2855" y="63"/>
                  </a:cubicBezTo>
                  <a:cubicBezTo>
                    <a:pt x="2855" y="63"/>
                    <a:pt x="2854" y="63"/>
                    <a:pt x="2854" y="63"/>
                  </a:cubicBezTo>
                  <a:moveTo>
                    <a:pt x="3380" y="62"/>
                  </a:moveTo>
                  <a:cubicBezTo>
                    <a:pt x="3380" y="62"/>
                    <a:pt x="3380" y="62"/>
                    <a:pt x="3380" y="62"/>
                  </a:cubicBezTo>
                  <a:cubicBezTo>
                    <a:pt x="3378" y="62"/>
                    <a:pt x="3377" y="63"/>
                    <a:pt x="3378" y="65"/>
                  </a:cubicBezTo>
                  <a:cubicBezTo>
                    <a:pt x="3379" y="67"/>
                    <a:pt x="3381" y="69"/>
                    <a:pt x="3383" y="69"/>
                  </a:cubicBezTo>
                  <a:cubicBezTo>
                    <a:pt x="3383" y="69"/>
                    <a:pt x="3383" y="69"/>
                    <a:pt x="3383" y="69"/>
                  </a:cubicBezTo>
                  <a:cubicBezTo>
                    <a:pt x="3385" y="68"/>
                    <a:pt x="3386" y="67"/>
                    <a:pt x="3385" y="65"/>
                  </a:cubicBezTo>
                  <a:cubicBezTo>
                    <a:pt x="3384" y="63"/>
                    <a:pt x="3382" y="62"/>
                    <a:pt x="3380" y="62"/>
                  </a:cubicBezTo>
                  <a:moveTo>
                    <a:pt x="450" y="61"/>
                  </a:moveTo>
                  <a:cubicBezTo>
                    <a:pt x="449" y="61"/>
                    <a:pt x="447" y="62"/>
                    <a:pt x="447" y="64"/>
                  </a:cubicBezTo>
                  <a:cubicBezTo>
                    <a:pt x="447" y="66"/>
                    <a:pt x="449" y="68"/>
                    <a:pt x="450" y="68"/>
                  </a:cubicBezTo>
                  <a:cubicBezTo>
                    <a:pt x="450" y="68"/>
                    <a:pt x="450" y="68"/>
                    <a:pt x="450" y="68"/>
                  </a:cubicBezTo>
                  <a:cubicBezTo>
                    <a:pt x="452" y="68"/>
                    <a:pt x="453" y="66"/>
                    <a:pt x="453" y="64"/>
                  </a:cubicBezTo>
                  <a:cubicBezTo>
                    <a:pt x="453" y="62"/>
                    <a:pt x="452" y="61"/>
                    <a:pt x="450" y="61"/>
                  </a:cubicBezTo>
                  <a:cubicBezTo>
                    <a:pt x="450" y="61"/>
                    <a:pt x="450" y="61"/>
                    <a:pt x="450" y="61"/>
                  </a:cubicBezTo>
                  <a:moveTo>
                    <a:pt x="3450" y="60"/>
                  </a:moveTo>
                  <a:cubicBezTo>
                    <a:pt x="3450" y="60"/>
                    <a:pt x="3450" y="60"/>
                    <a:pt x="3449" y="60"/>
                  </a:cubicBezTo>
                  <a:cubicBezTo>
                    <a:pt x="3448" y="60"/>
                    <a:pt x="3447" y="62"/>
                    <a:pt x="3448" y="64"/>
                  </a:cubicBezTo>
                  <a:cubicBezTo>
                    <a:pt x="3448" y="66"/>
                    <a:pt x="3451" y="67"/>
                    <a:pt x="3453" y="67"/>
                  </a:cubicBezTo>
                  <a:cubicBezTo>
                    <a:pt x="3453" y="67"/>
                    <a:pt x="3453" y="67"/>
                    <a:pt x="3453" y="67"/>
                  </a:cubicBezTo>
                  <a:cubicBezTo>
                    <a:pt x="3454" y="67"/>
                    <a:pt x="3455" y="66"/>
                    <a:pt x="3454" y="64"/>
                  </a:cubicBezTo>
                  <a:cubicBezTo>
                    <a:pt x="3454" y="62"/>
                    <a:pt x="3451" y="60"/>
                    <a:pt x="3450" y="60"/>
                  </a:cubicBezTo>
                  <a:moveTo>
                    <a:pt x="3519" y="59"/>
                  </a:moveTo>
                  <a:cubicBezTo>
                    <a:pt x="3519" y="59"/>
                    <a:pt x="3519" y="59"/>
                    <a:pt x="3519" y="59"/>
                  </a:cubicBezTo>
                  <a:cubicBezTo>
                    <a:pt x="3517" y="59"/>
                    <a:pt x="3516" y="61"/>
                    <a:pt x="3517" y="63"/>
                  </a:cubicBezTo>
                  <a:cubicBezTo>
                    <a:pt x="3518" y="64"/>
                    <a:pt x="3521" y="66"/>
                    <a:pt x="3522" y="66"/>
                  </a:cubicBezTo>
                  <a:cubicBezTo>
                    <a:pt x="3523" y="66"/>
                    <a:pt x="3523" y="66"/>
                    <a:pt x="3523" y="66"/>
                  </a:cubicBezTo>
                  <a:cubicBezTo>
                    <a:pt x="3524" y="66"/>
                    <a:pt x="3525" y="64"/>
                    <a:pt x="3524" y="62"/>
                  </a:cubicBezTo>
                  <a:cubicBezTo>
                    <a:pt x="3523" y="61"/>
                    <a:pt x="3521" y="59"/>
                    <a:pt x="3519" y="59"/>
                  </a:cubicBezTo>
                  <a:moveTo>
                    <a:pt x="387" y="59"/>
                  </a:moveTo>
                  <a:cubicBezTo>
                    <a:pt x="385" y="59"/>
                    <a:pt x="384" y="61"/>
                    <a:pt x="384" y="62"/>
                  </a:cubicBezTo>
                  <a:cubicBezTo>
                    <a:pt x="384" y="64"/>
                    <a:pt x="385" y="66"/>
                    <a:pt x="387" y="66"/>
                  </a:cubicBezTo>
                  <a:cubicBezTo>
                    <a:pt x="387" y="66"/>
                    <a:pt x="387" y="66"/>
                    <a:pt x="387" y="66"/>
                  </a:cubicBezTo>
                  <a:cubicBezTo>
                    <a:pt x="388" y="66"/>
                    <a:pt x="390" y="64"/>
                    <a:pt x="390" y="63"/>
                  </a:cubicBezTo>
                  <a:cubicBezTo>
                    <a:pt x="390" y="61"/>
                    <a:pt x="388" y="59"/>
                    <a:pt x="387" y="59"/>
                  </a:cubicBezTo>
                  <a:cubicBezTo>
                    <a:pt x="387" y="59"/>
                    <a:pt x="387" y="59"/>
                    <a:pt x="387" y="59"/>
                  </a:cubicBezTo>
                  <a:moveTo>
                    <a:pt x="2793" y="59"/>
                  </a:moveTo>
                  <a:cubicBezTo>
                    <a:pt x="2792" y="59"/>
                    <a:pt x="2791" y="60"/>
                    <a:pt x="2792" y="62"/>
                  </a:cubicBezTo>
                  <a:cubicBezTo>
                    <a:pt x="2793" y="64"/>
                    <a:pt x="2794" y="65"/>
                    <a:pt x="2796" y="66"/>
                  </a:cubicBezTo>
                  <a:cubicBezTo>
                    <a:pt x="2796" y="66"/>
                    <a:pt x="2796" y="66"/>
                    <a:pt x="2796" y="66"/>
                  </a:cubicBezTo>
                  <a:cubicBezTo>
                    <a:pt x="2798" y="66"/>
                    <a:pt x="2798" y="64"/>
                    <a:pt x="2798" y="63"/>
                  </a:cubicBezTo>
                  <a:cubicBezTo>
                    <a:pt x="2797" y="61"/>
                    <a:pt x="2795" y="59"/>
                    <a:pt x="2794" y="59"/>
                  </a:cubicBezTo>
                  <a:cubicBezTo>
                    <a:pt x="2794" y="59"/>
                    <a:pt x="2794" y="59"/>
                    <a:pt x="2793" y="59"/>
                  </a:cubicBezTo>
                  <a:moveTo>
                    <a:pt x="1233" y="58"/>
                  </a:moveTo>
                  <a:cubicBezTo>
                    <a:pt x="1233" y="58"/>
                    <a:pt x="1233" y="58"/>
                    <a:pt x="1233" y="58"/>
                  </a:cubicBezTo>
                  <a:cubicBezTo>
                    <a:pt x="1231" y="59"/>
                    <a:pt x="1229" y="60"/>
                    <a:pt x="1230" y="62"/>
                  </a:cubicBezTo>
                  <a:cubicBezTo>
                    <a:pt x="1230" y="64"/>
                    <a:pt x="1231" y="65"/>
                    <a:pt x="1233" y="65"/>
                  </a:cubicBezTo>
                  <a:cubicBezTo>
                    <a:pt x="1233" y="65"/>
                    <a:pt x="1233" y="65"/>
                    <a:pt x="1234" y="65"/>
                  </a:cubicBezTo>
                  <a:cubicBezTo>
                    <a:pt x="1235" y="65"/>
                    <a:pt x="1237" y="63"/>
                    <a:pt x="1236" y="61"/>
                  </a:cubicBezTo>
                  <a:cubicBezTo>
                    <a:pt x="1236" y="60"/>
                    <a:pt x="1235" y="58"/>
                    <a:pt x="1233" y="58"/>
                  </a:cubicBezTo>
                  <a:moveTo>
                    <a:pt x="3589" y="58"/>
                  </a:moveTo>
                  <a:cubicBezTo>
                    <a:pt x="3589" y="58"/>
                    <a:pt x="3589" y="58"/>
                    <a:pt x="3589" y="58"/>
                  </a:cubicBezTo>
                  <a:cubicBezTo>
                    <a:pt x="3587" y="58"/>
                    <a:pt x="3586" y="59"/>
                    <a:pt x="3587" y="61"/>
                  </a:cubicBezTo>
                  <a:cubicBezTo>
                    <a:pt x="3588" y="63"/>
                    <a:pt x="3591" y="65"/>
                    <a:pt x="3593" y="65"/>
                  </a:cubicBezTo>
                  <a:cubicBezTo>
                    <a:pt x="3593" y="65"/>
                    <a:pt x="3593" y="65"/>
                    <a:pt x="3593" y="65"/>
                  </a:cubicBezTo>
                  <a:cubicBezTo>
                    <a:pt x="3594" y="64"/>
                    <a:pt x="3595" y="63"/>
                    <a:pt x="3594" y="61"/>
                  </a:cubicBezTo>
                  <a:cubicBezTo>
                    <a:pt x="3593" y="59"/>
                    <a:pt x="3591" y="58"/>
                    <a:pt x="3589" y="58"/>
                  </a:cubicBezTo>
                  <a:moveTo>
                    <a:pt x="323" y="57"/>
                  </a:moveTo>
                  <a:cubicBezTo>
                    <a:pt x="321" y="57"/>
                    <a:pt x="320" y="59"/>
                    <a:pt x="320" y="61"/>
                  </a:cubicBezTo>
                  <a:cubicBezTo>
                    <a:pt x="320" y="62"/>
                    <a:pt x="321" y="64"/>
                    <a:pt x="323" y="64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5" y="64"/>
                    <a:pt x="326" y="63"/>
                    <a:pt x="326" y="61"/>
                  </a:cubicBezTo>
                  <a:cubicBezTo>
                    <a:pt x="326" y="59"/>
                    <a:pt x="325" y="57"/>
                    <a:pt x="323" y="57"/>
                  </a:cubicBezTo>
                  <a:cubicBezTo>
                    <a:pt x="323" y="57"/>
                    <a:pt x="323" y="57"/>
                    <a:pt x="323" y="57"/>
                  </a:cubicBezTo>
                  <a:moveTo>
                    <a:pt x="3658" y="57"/>
                  </a:moveTo>
                  <a:cubicBezTo>
                    <a:pt x="3658" y="57"/>
                    <a:pt x="3658" y="57"/>
                    <a:pt x="3658" y="57"/>
                  </a:cubicBezTo>
                  <a:cubicBezTo>
                    <a:pt x="3656" y="57"/>
                    <a:pt x="3656" y="58"/>
                    <a:pt x="3657" y="60"/>
                  </a:cubicBezTo>
                  <a:cubicBezTo>
                    <a:pt x="3658" y="62"/>
                    <a:pt x="3661" y="63"/>
                    <a:pt x="3662" y="63"/>
                  </a:cubicBezTo>
                  <a:cubicBezTo>
                    <a:pt x="3662" y="63"/>
                    <a:pt x="3662" y="63"/>
                    <a:pt x="3662" y="63"/>
                  </a:cubicBezTo>
                  <a:cubicBezTo>
                    <a:pt x="3664" y="63"/>
                    <a:pt x="3665" y="62"/>
                    <a:pt x="3664" y="60"/>
                  </a:cubicBezTo>
                  <a:cubicBezTo>
                    <a:pt x="3663" y="58"/>
                    <a:pt x="3660" y="57"/>
                    <a:pt x="3658" y="57"/>
                  </a:cubicBezTo>
                  <a:moveTo>
                    <a:pt x="259" y="56"/>
                  </a:moveTo>
                  <a:cubicBezTo>
                    <a:pt x="257" y="56"/>
                    <a:pt x="256" y="57"/>
                    <a:pt x="256" y="59"/>
                  </a:cubicBezTo>
                  <a:cubicBezTo>
                    <a:pt x="256" y="61"/>
                    <a:pt x="257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61" y="62"/>
                    <a:pt x="262" y="61"/>
                    <a:pt x="262" y="59"/>
                  </a:cubicBezTo>
                  <a:cubicBezTo>
                    <a:pt x="262" y="57"/>
                    <a:pt x="261" y="56"/>
                    <a:pt x="259" y="56"/>
                  </a:cubicBezTo>
                  <a:cubicBezTo>
                    <a:pt x="259" y="56"/>
                    <a:pt x="259" y="56"/>
                    <a:pt x="259" y="56"/>
                  </a:cubicBezTo>
                  <a:moveTo>
                    <a:pt x="3728" y="55"/>
                  </a:moveTo>
                  <a:cubicBezTo>
                    <a:pt x="3728" y="55"/>
                    <a:pt x="3728" y="55"/>
                    <a:pt x="3728" y="55"/>
                  </a:cubicBezTo>
                  <a:cubicBezTo>
                    <a:pt x="3726" y="55"/>
                    <a:pt x="3725" y="57"/>
                    <a:pt x="3726" y="59"/>
                  </a:cubicBezTo>
                  <a:cubicBezTo>
                    <a:pt x="3728" y="60"/>
                    <a:pt x="3730" y="62"/>
                    <a:pt x="3732" y="62"/>
                  </a:cubicBezTo>
                  <a:cubicBezTo>
                    <a:pt x="3732" y="62"/>
                    <a:pt x="3732" y="62"/>
                    <a:pt x="3732" y="62"/>
                  </a:cubicBezTo>
                  <a:cubicBezTo>
                    <a:pt x="3734" y="62"/>
                    <a:pt x="3734" y="60"/>
                    <a:pt x="3733" y="59"/>
                  </a:cubicBezTo>
                  <a:cubicBezTo>
                    <a:pt x="3732" y="57"/>
                    <a:pt x="3729" y="55"/>
                    <a:pt x="3728" y="55"/>
                  </a:cubicBezTo>
                  <a:moveTo>
                    <a:pt x="3796" y="54"/>
                  </a:moveTo>
                  <a:cubicBezTo>
                    <a:pt x="3796" y="54"/>
                    <a:pt x="3796" y="54"/>
                    <a:pt x="3796" y="54"/>
                  </a:cubicBezTo>
                  <a:cubicBezTo>
                    <a:pt x="3794" y="54"/>
                    <a:pt x="3794" y="56"/>
                    <a:pt x="3795" y="58"/>
                  </a:cubicBezTo>
                  <a:cubicBezTo>
                    <a:pt x="3797" y="59"/>
                    <a:pt x="3799" y="61"/>
                    <a:pt x="3801" y="61"/>
                  </a:cubicBezTo>
                  <a:cubicBezTo>
                    <a:pt x="3801" y="61"/>
                    <a:pt x="3801" y="61"/>
                    <a:pt x="3801" y="61"/>
                  </a:cubicBezTo>
                  <a:cubicBezTo>
                    <a:pt x="3803" y="61"/>
                    <a:pt x="3803" y="59"/>
                    <a:pt x="3802" y="58"/>
                  </a:cubicBezTo>
                  <a:cubicBezTo>
                    <a:pt x="3800" y="56"/>
                    <a:pt x="3798" y="54"/>
                    <a:pt x="3796" y="54"/>
                  </a:cubicBezTo>
                  <a:moveTo>
                    <a:pt x="2734" y="54"/>
                  </a:moveTo>
                  <a:cubicBezTo>
                    <a:pt x="2732" y="54"/>
                    <a:pt x="2732" y="56"/>
                    <a:pt x="2732" y="57"/>
                  </a:cubicBezTo>
                  <a:cubicBezTo>
                    <a:pt x="2733" y="59"/>
                    <a:pt x="2735" y="60"/>
                    <a:pt x="2737" y="60"/>
                  </a:cubicBezTo>
                  <a:cubicBezTo>
                    <a:pt x="2737" y="60"/>
                    <a:pt x="2737" y="60"/>
                    <a:pt x="2737" y="60"/>
                  </a:cubicBezTo>
                  <a:cubicBezTo>
                    <a:pt x="2738" y="60"/>
                    <a:pt x="2739" y="59"/>
                    <a:pt x="2738" y="58"/>
                  </a:cubicBezTo>
                  <a:cubicBezTo>
                    <a:pt x="2737" y="56"/>
                    <a:pt x="2735" y="55"/>
                    <a:pt x="2734" y="54"/>
                  </a:cubicBezTo>
                  <a:cubicBezTo>
                    <a:pt x="2734" y="54"/>
                    <a:pt x="2734" y="54"/>
                    <a:pt x="2734" y="54"/>
                  </a:cubicBezTo>
                  <a:moveTo>
                    <a:pt x="195" y="54"/>
                  </a:moveTo>
                  <a:cubicBezTo>
                    <a:pt x="194" y="54"/>
                    <a:pt x="192" y="56"/>
                    <a:pt x="192" y="58"/>
                  </a:cubicBezTo>
                  <a:cubicBezTo>
                    <a:pt x="192" y="59"/>
                    <a:pt x="194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7" y="61"/>
                    <a:pt x="198" y="59"/>
                    <a:pt x="198" y="58"/>
                  </a:cubicBezTo>
                  <a:cubicBezTo>
                    <a:pt x="198" y="56"/>
                    <a:pt x="197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moveTo>
                    <a:pt x="3864" y="54"/>
                  </a:moveTo>
                  <a:cubicBezTo>
                    <a:pt x="3864" y="54"/>
                    <a:pt x="3864" y="54"/>
                    <a:pt x="3864" y="54"/>
                  </a:cubicBezTo>
                  <a:cubicBezTo>
                    <a:pt x="3862" y="54"/>
                    <a:pt x="3862" y="55"/>
                    <a:pt x="3863" y="57"/>
                  </a:cubicBezTo>
                  <a:cubicBezTo>
                    <a:pt x="3865" y="58"/>
                    <a:pt x="3867" y="60"/>
                    <a:pt x="3869" y="60"/>
                  </a:cubicBezTo>
                  <a:cubicBezTo>
                    <a:pt x="3869" y="60"/>
                    <a:pt x="3869" y="60"/>
                    <a:pt x="3869" y="60"/>
                  </a:cubicBezTo>
                  <a:cubicBezTo>
                    <a:pt x="3871" y="60"/>
                    <a:pt x="3871" y="58"/>
                    <a:pt x="3870" y="57"/>
                  </a:cubicBezTo>
                  <a:cubicBezTo>
                    <a:pt x="3868" y="55"/>
                    <a:pt x="3866" y="54"/>
                    <a:pt x="3864" y="54"/>
                  </a:cubicBezTo>
                  <a:moveTo>
                    <a:pt x="131" y="53"/>
                  </a:moveTo>
                  <a:cubicBezTo>
                    <a:pt x="130" y="53"/>
                    <a:pt x="128" y="55"/>
                    <a:pt x="128" y="56"/>
                  </a:cubicBezTo>
                  <a:cubicBezTo>
                    <a:pt x="128" y="58"/>
                    <a:pt x="130" y="60"/>
                    <a:pt x="131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33" y="60"/>
                    <a:pt x="134" y="58"/>
                    <a:pt x="134" y="56"/>
                  </a:cubicBezTo>
                  <a:cubicBezTo>
                    <a:pt x="134" y="55"/>
                    <a:pt x="133" y="53"/>
                    <a:pt x="131" y="53"/>
                  </a:cubicBezTo>
                  <a:cubicBezTo>
                    <a:pt x="131" y="53"/>
                    <a:pt x="131" y="53"/>
                    <a:pt x="131" y="53"/>
                  </a:cubicBezTo>
                  <a:moveTo>
                    <a:pt x="3931" y="53"/>
                  </a:moveTo>
                  <a:cubicBezTo>
                    <a:pt x="3931" y="53"/>
                    <a:pt x="3931" y="53"/>
                    <a:pt x="3931" y="53"/>
                  </a:cubicBezTo>
                  <a:cubicBezTo>
                    <a:pt x="3929" y="53"/>
                    <a:pt x="3929" y="54"/>
                    <a:pt x="3931" y="56"/>
                  </a:cubicBezTo>
                  <a:cubicBezTo>
                    <a:pt x="3932" y="58"/>
                    <a:pt x="3935" y="59"/>
                    <a:pt x="3936" y="59"/>
                  </a:cubicBezTo>
                  <a:cubicBezTo>
                    <a:pt x="3936" y="59"/>
                    <a:pt x="3936" y="59"/>
                    <a:pt x="3936" y="59"/>
                  </a:cubicBezTo>
                  <a:cubicBezTo>
                    <a:pt x="3938" y="59"/>
                    <a:pt x="3938" y="58"/>
                    <a:pt x="3937" y="56"/>
                  </a:cubicBezTo>
                  <a:cubicBezTo>
                    <a:pt x="3935" y="54"/>
                    <a:pt x="3933" y="53"/>
                    <a:pt x="3931" y="53"/>
                  </a:cubicBezTo>
                  <a:moveTo>
                    <a:pt x="4126" y="53"/>
                  </a:moveTo>
                  <a:cubicBezTo>
                    <a:pt x="4124" y="53"/>
                    <a:pt x="4124" y="54"/>
                    <a:pt x="4126" y="56"/>
                  </a:cubicBezTo>
                  <a:cubicBezTo>
                    <a:pt x="4127" y="57"/>
                    <a:pt x="4130" y="59"/>
                    <a:pt x="4131" y="59"/>
                  </a:cubicBezTo>
                  <a:cubicBezTo>
                    <a:pt x="4133" y="59"/>
                    <a:pt x="4133" y="57"/>
                    <a:pt x="4132" y="56"/>
                  </a:cubicBezTo>
                  <a:cubicBezTo>
                    <a:pt x="4130" y="54"/>
                    <a:pt x="4127" y="53"/>
                    <a:pt x="4126" y="53"/>
                  </a:cubicBezTo>
                  <a:moveTo>
                    <a:pt x="1305" y="53"/>
                  </a:moveTo>
                  <a:cubicBezTo>
                    <a:pt x="1305" y="53"/>
                    <a:pt x="1304" y="53"/>
                    <a:pt x="1304" y="53"/>
                  </a:cubicBezTo>
                  <a:cubicBezTo>
                    <a:pt x="1302" y="53"/>
                    <a:pt x="1301" y="54"/>
                    <a:pt x="1302" y="56"/>
                  </a:cubicBezTo>
                  <a:cubicBezTo>
                    <a:pt x="1302" y="57"/>
                    <a:pt x="1304" y="59"/>
                    <a:pt x="1305" y="59"/>
                  </a:cubicBezTo>
                  <a:cubicBezTo>
                    <a:pt x="1306" y="59"/>
                    <a:pt x="1306" y="59"/>
                    <a:pt x="1306" y="59"/>
                  </a:cubicBezTo>
                  <a:cubicBezTo>
                    <a:pt x="1308" y="58"/>
                    <a:pt x="1309" y="57"/>
                    <a:pt x="1309" y="55"/>
                  </a:cubicBezTo>
                  <a:cubicBezTo>
                    <a:pt x="1308" y="54"/>
                    <a:pt x="1306" y="53"/>
                    <a:pt x="1305" y="53"/>
                  </a:cubicBezTo>
                  <a:moveTo>
                    <a:pt x="3997" y="53"/>
                  </a:moveTo>
                  <a:cubicBezTo>
                    <a:pt x="3997" y="53"/>
                    <a:pt x="3997" y="53"/>
                    <a:pt x="3997" y="53"/>
                  </a:cubicBezTo>
                  <a:cubicBezTo>
                    <a:pt x="3995" y="53"/>
                    <a:pt x="3995" y="54"/>
                    <a:pt x="3997" y="56"/>
                  </a:cubicBezTo>
                  <a:cubicBezTo>
                    <a:pt x="3998" y="57"/>
                    <a:pt x="4001" y="59"/>
                    <a:pt x="4002" y="59"/>
                  </a:cubicBezTo>
                  <a:cubicBezTo>
                    <a:pt x="4002" y="59"/>
                    <a:pt x="4002" y="59"/>
                    <a:pt x="4002" y="59"/>
                  </a:cubicBezTo>
                  <a:cubicBezTo>
                    <a:pt x="4004" y="59"/>
                    <a:pt x="4004" y="57"/>
                    <a:pt x="4003" y="56"/>
                  </a:cubicBezTo>
                  <a:cubicBezTo>
                    <a:pt x="4001" y="54"/>
                    <a:pt x="3999" y="53"/>
                    <a:pt x="3997" y="53"/>
                  </a:cubicBezTo>
                  <a:moveTo>
                    <a:pt x="4061" y="52"/>
                  </a:moveTo>
                  <a:cubicBezTo>
                    <a:pt x="4060" y="52"/>
                    <a:pt x="4060" y="54"/>
                    <a:pt x="4061" y="56"/>
                  </a:cubicBezTo>
                  <a:cubicBezTo>
                    <a:pt x="4063" y="57"/>
                    <a:pt x="4065" y="59"/>
                    <a:pt x="4067" y="59"/>
                  </a:cubicBezTo>
                  <a:cubicBezTo>
                    <a:pt x="4067" y="59"/>
                    <a:pt x="4067" y="59"/>
                    <a:pt x="4067" y="59"/>
                  </a:cubicBezTo>
                  <a:cubicBezTo>
                    <a:pt x="4069" y="59"/>
                    <a:pt x="4069" y="57"/>
                    <a:pt x="4067" y="56"/>
                  </a:cubicBezTo>
                  <a:cubicBezTo>
                    <a:pt x="4066" y="54"/>
                    <a:pt x="4063" y="52"/>
                    <a:pt x="4061" y="52"/>
                  </a:cubicBezTo>
                  <a:cubicBezTo>
                    <a:pt x="4061" y="52"/>
                    <a:pt x="4061" y="52"/>
                    <a:pt x="4061" y="52"/>
                  </a:cubicBezTo>
                  <a:moveTo>
                    <a:pt x="4189" y="52"/>
                  </a:moveTo>
                  <a:cubicBezTo>
                    <a:pt x="4189" y="52"/>
                    <a:pt x="4189" y="52"/>
                    <a:pt x="4189" y="52"/>
                  </a:cubicBezTo>
                  <a:cubicBezTo>
                    <a:pt x="4188" y="52"/>
                    <a:pt x="4188" y="54"/>
                    <a:pt x="4189" y="56"/>
                  </a:cubicBezTo>
                  <a:cubicBezTo>
                    <a:pt x="4191" y="57"/>
                    <a:pt x="4193" y="59"/>
                    <a:pt x="4195" y="59"/>
                  </a:cubicBezTo>
                  <a:cubicBezTo>
                    <a:pt x="4195" y="59"/>
                    <a:pt x="4195" y="59"/>
                    <a:pt x="4195" y="59"/>
                  </a:cubicBezTo>
                  <a:cubicBezTo>
                    <a:pt x="4197" y="59"/>
                    <a:pt x="4197" y="57"/>
                    <a:pt x="4195" y="55"/>
                  </a:cubicBezTo>
                  <a:cubicBezTo>
                    <a:pt x="4194" y="54"/>
                    <a:pt x="4191" y="52"/>
                    <a:pt x="4189" y="52"/>
                  </a:cubicBezTo>
                  <a:moveTo>
                    <a:pt x="67" y="52"/>
                  </a:moveTo>
                  <a:cubicBezTo>
                    <a:pt x="66" y="52"/>
                    <a:pt x="64" y="54"/>
                    <a:pt x="64" y="55"/>
                  </a:cubicBezTo>
                  <a:cubicBezTo>
                    <a:pt x="64" y="57"/>
                    <a:pt x="66" y="59"/>
                    <a:pt x="67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9" y="59"/>
                    <a:pt x="70" y="57"/>
                    <a:pt x="71" y="56"/>
                  </a:cubicBezTo>
                  <a:cubicBezTo>
                    <a:pt x="71" y="54"/>
                    <a:pt x="69" y="52"/>
                    <a:pt x="67" y="52"/>
                  </a:cubicBezTo>
                  <a:cubicBezTo>
                    <a:pt x="67" y="52"/>
                    <a:pt x="67" y="52"/>
                    <a:pt x="67" y="52"/>
                  </a:cubicBezTo>
                  <a:moveTo>
                    <a:pt x="4252" y="52"/>
                  </a:moveTo>
                  <a:cubicBezTo>
                    <a:pt x="4252" y="52"/>
                    <a:pt x="4252" y="52"/>
                    <a:pt x="4252" y="52"/>
                  </a:cubicBezTo>
                  <a:cubicBezTo>
                    <a:pt x="4250" y="52"/>
                    <a:pt x="4250" y="53"/>
                    <a:pt x="4251" y="55"/>
                  </a:cubicBezTo>
                  <a:cubicBezTo>
                    <a:pt x="4253" y="57"/>
                    <a:pt x="4255" y="58"/>
                    <a:pt x="4257" y="58"/>
                  </a:cubicBezTo>
                  <a:cubicBezTo>
                    <a:pt x="4257" y="58"/>
                    <a:pt x="4257" y="58"/>
                    <a:pt x="4257" y="58"/>
                  </a:cubicBezTo>
                  <a:cubicBezTo>
                    <a:pt x="4259" y="58"/>
                    <a:pt x="4259" y="57"/>
                    <a:pt x="4257" y="55"/>
                  </a:cubicBezTo>
                  <a:cubicBezTo>
                    <a:pt x="4256" y="53"/>
                    <a:pt x="4253" y="52"/>
                    <a:pt x="4252" y="52"/>
                  </a:cubicBezTo>
                  <a:moveTo>
                    <a:pt x="3" y="52"/>
                  </a:moveTo>
                  <a:cubicBezTo>
                    <a:pt x="2" y="52"/>
                    <a:pt x="0" y="53"/>
                    <a:pt x="0" y="55"/>
                  </a:cubicBezTo>
                  <a:cubicBezTo>
                    <a:pt x="0" y="57"/>
                    <a:pt x="2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5" y="58"/>
                    <a:pt x="6" y="57"/>
                    <a:pt x="6" y="55"/>
                  </a:cubicBezTo>
                  <a:cubicBezTo>
                    <a:pt x="6" y="53"/>
                    <a:pt x="5" y="52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moveTo>
                    <a:pt x="4313" y="51"/>
                  </a:moveTo>
                  <a:cubicBezTo>
                    <a:pt x="4313" y="51"/>
                    <a:pt x="4313" y="51"/>
                    <a:pt x="4313" y="51"/>
                  </a:cubicBezTo>
                  <a:cubicBezTo>
                    <a:pt x="4311" y="51"/>
                    <a:pt x="4311" y="52"/>
                    <a:pt x="4313" y="54"/>
                  </a:cubicBezTo>
                  <a:cubicBezTo>
                    <a:pt x="4314" y="56"/>
                    <a:pt x="4316" y="57"/>
                    <a:pt x="4318" y="57"/>
                  </a:cubicBezTo>
                  <a:cubicBezTo>
                    <a:pt x="4318" y="57"/>
                    <a:pt x="4318" y="57"/>
                    <a:pt x="4318" y="57"/>
                  </a:cubicBezTo>
                  <a:cubicBezTo>
                    <a:pt x="4320" y="57"/>
                    <a:pt x="4320" y="56"/>
                    <a:pt x="4318" y="54"/>
                  </a:cubicBezTo>
                  <a:cubicBezTo>
                    <a:pt x="4317" y="52"/>
                    <a:pt x="4315" y="51"/>
                    <a:pt x="4313" y="51"/>
                  </a:cubicBezTo>
                  <a:moveTo>
                    <a:pt x="4373" y="50"/>
                  </a:moveTo>
                  <a:cubicBezTo>
                    <a:pt x="4373" y="50"/>
                    <a:pt x="4373" y="50"/>
                    <a:pt x="4373" y="50"/>
                  </a:cubicBezTo>
                  <a:cubicBezTo>
                    <a:pt x="4372" y="50"/>
                    <a:pt x="4371" y="51"/>
                    <a:pt x="4373" y="53"/>
                  </a:cubicBezTo>
                  <a:cubicBezTo>
                    <a:pt x="4374" y="55"/>
                    <a:pt x="4376" y="56"/>
                    <a:pt x="4378" y="56"/>
                  </a:cubicBezTo>
                  <a:cubicBezTo>
                    <a:pt x="4378" y="56"/>
                    <a:pt x="4378" y="56"/>
                    <a:pt x="4378" y="56"/>
                  </a:cubicBezTo>
                  <a:cubicBezTo>
                    <a:pt x="4380" y="56"/>
                    <a:pt x="4380" y="55"/>
                    <a:pt x="4379" y="53"/>
                  </a:cubicBezTo>
                  <a:cubicBezTo>
                    <a:pt x="4377" y="51"/>
                    <a:pt x="4375" y="50"/>
                    <a:pt x="4373" y="50"/>
                  </a:cubicBezTo>
                  <a:moveTo>
                    <a:pt x="4433" y="49"/>
                  </a:moveTo>
                  <a:cubicBezTo>
                    <a:pt x="4433" y="49"/>
                    <a:pt x="4433" y="49"/>
                    <a:pt x="4433" y="49"/>
                  </a:cubicBezTo>
                  <a:cubicBezTo>
                    <a:pt x="4431" y="49"/>
                    <a:pt x="4431" y="50"/>
                    <a:pt x="4432" y="52"/>
                  </a:cubicBezTo>
                  <a:cubicBezTo>
                    <a:pt x="4434" y="53"/>
                    <a:pt x="4436" y="55"/>
                    <a:pt x="4437" y="55"/>
                  </a:cubicBezTo>
                  <a:cubicBezTo>
                    <a:pt x="4437" y="55"/>
                    <a:pt x="4437" y="55"/>
                    <a:pt x="4437" y="55"/>
                  </a:cubicBezTo>
                  <a:cubicBezTo>
                    <a:pt x="4439" y="55"/>
                    <a:pt x="4439" y="53"/>
                    <a:pt x="4438" y="52"/>
                  </a:cubicBezTo>
                  <a:cubicBezTo>
                    <a:pt x="4437" y="50"/>
                    <a:pt x="4435" y="49"/>
                    <a:pt x="4433" y="49"/>
                  </a:cubicBezTo>
                  <a:moveTo>
                    <a:pt x="2675" y="49"/>
                  </a:moveTo>
                  <a:cubicBezTo>
                    <a:pt x="2673" y="49"/>
                    <a:pt x="2673" y="50"/>
                    <a:pt x="2674" y="51"/>
                  </a:cubicBezTo>
                  <a:cubicBezTo>
                    <a:pt x="2674" y="53"/>
                    <a:pt x="2676" y="54"/>
                    <a:pt x="2678" y="54"/>
                  </a:cubicBezTo>
                  <a:cubicBezTo>
                    <a:pt x="2678" y="54"/>
                    <a:pt x="2678" y="54"/>
                    <a:pt x="2678" y="54"/>
                  </a:cubicBezTo>
                  <a:cubicBezTo>
                    <a:pt x="2680" y="54"/>
                    <a:pt x="2680" y="53"/>
                    <a:pt x="2679" y="52"/>
                  </a:cubicBezTo>
                  <a:cubicBezTo>
                    <a:pt x="2678" y="50"/>
                    <a:pt x="2676" y="49"/>
                    <a:pt x="2675" y="49"/>
                  </a:cubicBezTo>
                  <a:cubicBezTo>
                    <a:pt x="2675" y="49"/>
                    <a:pt x="2675" y="49"/>
                    <a:pt x="2675" y="49"/>
                  </a:cubicBezTo>
                  <a:moveTo>
                    <a:pt x="4492" y="48"/>
                  </a:moveTo>
                  <a:cubicBezTo>
                    <a:pt x="4492" y="48"/>
                    <a:pt x="4492" y="48"/>
                    <a:pt x="4492" y="48"/>
                  </a:cubicBezTo>
                  <a:cubicBezTo>
                    <a:pt x="4491" y="48"/>
                    <a:pt x="4490" y="49"/>
                    <a:pt x="4491" y="51"/>
                  </a:cubicBezTo>
                  <a:cubicBezTo>
                    <a:pt x="4493" y="52"/>
                    <a:pt x="4495" y="53"/>
                    <a:pt x="4496" y="53"/>
                  </a:cubicBezTo>
                  <a:cubicBezTo>
                    <a:pt x="4496" y="53"/>
                    <a:pt x="4496" y="53"/>
                    <a:pt x="4496" y="53"/>
                  </a:cubicBezTo>
                  <a:cubicBezTo>
                    <a:pt x="4498" y="53"/>
                    <a:pt x="4498" y="52"/>
                    <a:pt x="4497" y="50"/>
                  </a:cubicBezTo>
                  <a:cubicBezTo>
                    <a:pt x="4496" y="49"/>
                    <a:pt x="4494" y="48"/>
                    <a:pt x="4492" y="48"/>
                  </a:cubicBezTo>
                  <a:moveTo>
                    <a:pt x="4551" y="46"/>
                  </a:moveTo>
                  <a:cubicBezTo>
                    <a:pt x="4551" y="46"/>
                    <a:pt x="4551" y="46"/>
                    <a:pt x="4551" y="46"/>
                  </a:cubicBezTo>
                  <a:cubicBezTo>
                    <a:pt x="4550" y="46"/>
                    <a:pt x="4549" y="48"/>
                    <a:pt x="4550" y="49"/>
                  </a:cubicBezTo>
                  <a:cubicBezTo>
                    <a:pt x="4551" y="51"/>
                    <a:pt x="4553" y="52"/>
                    <a:pt x="4555" y="52"/>
                  </a:cubicBezTo>
                  <a:cubicBezTo>
                    <a:pt x="4555" y="52"/>
                    <a:pt x="4555" y="52"/>
                    <a:pt x="4555" y="52"/>
                  </a:cubicBezTo>
                  <a:cubicBezTo>
                    <a:pt x="4557" y="52"/>
                    <a:pt x="4557" y="51"/>
                    <a:pt x="4556" y="49"/>
                  </a:cubicBezTo>
                  <a:cubicBezTo>
                    <a:pt x="4555" y="47"/>
                    <a:pt x="4553" y="46"/>
                    <a:pt x="4551" y="46"/>
                  </a:cubicBezTo>
                  <a:moveTo>
                    <a:pt x="1377" y="46"/>
                  </a:moveTo>
                  <a:cubicBezTo>
                    <a:pt x="1377" y="46"/>
                    <a:pt x="1377" y="46"/>
                    <a:pt x="1377" y="46"/>
                  </a:cubicBezTo>
                  <a:cubicBezTo>
                    <a:pt x="1375" y="46"/>
                    <a:pt x="1374" y="48"/>
                    <a:pt x="1375" y="49"/>
                  </a:cubicBezTo>
                  <a:cubicBezTo>
                    <a:pt x="1375" y="51"/>
                    <a:pt x="1377" y="52"/>
                    <a:pt x="1379" y="52"/>
                  </a:cubicBezTo>
                  <a:cubicBezTo>
                    <a:pt x="1379" y="52"/>
                    <a:pt x="1379" y="52"/>
                    <a:pt x="1379" y="52"/>
                  </a:cubicBezTo>
                  <a:cubicBezTo>
                    <a:pt x="1381" y="51"/>
                    <a:pt x="1382" y="50"/>
                    <a:pt x="1382" y="48"/>
                  </a:cubicBezTo>
                  <a:cubicBezTo>
                    <a:pt x="1381" y="47"/>
                    <a:pt x="1379" y="46"/>
                    <a:pt x="1377" y="46"/>
                  </a:cubicBezTo>
                  <a:moveTo>
                    <a:pt x="4610" y="45"/>
                  </a:moveTo>
                  <a:cubicBezTo>
                    <a:pt x="4610" y="45"/>
                    <a:pt x="4610" y="45"/>
                    <a:pt x="4610" y="45"/>
                  </a:cubicBezTo>
                  <a:cubicBezTo>
                    <a:pt x="4609" y="45"/>
                    <a:pt x="4608" y="46"/>
                    <a:pt x="4609" y="48"/>
                  </a:cubicBezTo>
                  <a:cubicBezTo>
                    <a:pt x="4610" y="49"/>
                    <a:pt x="4612" y="50"/>
                    <a:pt x="4614" y="50"/>
                  </a:cubicBezTo>
                  <a:cubicBezTo>
                    <a:pt x="4614" y="50"/>
                    <a:pt x="4614" y="50"/>
                    <a:pt x="4614" y="50"/>
                  </a:cubicBezTo>
                  <a:cubicBezTo>
                    <a:pt x="4615" y="50"/>
                    <a:pt x="4616" y="49"/>
                    <a:pt x="4615" y="48"/>
                  </a:cubicBezTo>
                  <a:cubicBezTo>
                    <a:pt x="4614" y="46"/>
                    <a:pt x="4612" y="45"/>
                    <a:pt x="4610" y="45"/>
                  </a:cubicBezTo>
                  <a:moveTo>
                    <a:pt x="4669" y="43"/>
                  </a:moveTo>
                  <a:cubicBezTo>
                    <a:pt x="4669" y="43"/>
                    <a:pt x="4669" y="43"/>
                    <a:pt x="4669" y="43"/>
                  </a:cubicBezTo>
                  <a:cubicBezTo>
                    <a:pt x="4668" y="44"/>
                    <a:pt x="4667" y="45"/>
                    <a:pt x="4668" y="46"/>
                  </a:cubicBezTo>
                  <a:cubicBezTo>
                    <a:pt x="4669" y="48"/>
                    <a:pt x="4671" y="49"/>
                    <a:pt x="4672" y="49"/>
                  </a:cubicBezTo>
                  <a:cubicBezTo>
                    <a:pt x="4672" y="49"/>
                    <a:pt x="4672" y="49"/>
                    <a:pt x="4672" y="49"/>
                  </a:cubicBezTo>
                  <a:cubicBezTo>
                    <a:pt x="4674" y="49"/>
                    <a:pt x="4675" y="48"/>
                    <a:pt x="4674" y="46"/>
                  </a:cubicBezTo>
                  <a:cubicBezTo>
                    <a:pt x="4673" y="45"/>
                    <a:pt x="4671" y="43"/>
                    <a:pt x="4669" y="43"/>
                  </a:cubicBezTo>
                  <a:moveTo>
                    <a:pt x="2616" y="43"/>
                  </a:moveTo>
                  <a:cubicBezTo>
                    <a:pt x="2615" y="43"/>
                    <a:pt x="2615" y="43"/>
                    <a:pt x="2615" y="45"/>
                  </a:cubicBezTo>
                  <a:cubicBezTo>
                    <a:pt x="2616" y="46"/>
                    <a:pt x="2618" y="48"/>
                    <a:pt x="2620" y="48"/>
                  </a:cubicBezTo>
                  <a:cubicBezTo>
                    <a:pt x="2620" y="48"/>
                    <a:pt x="2620" y="48"/>
                    <a:pt x="2620" y="48"/>
                  </a:cubicBezTo>
                  <a:cubicBezTo>
                    <a:pt x="2622" y="48"/>
                    <a:pt x="2622" y="47"/>
                    <a:pt x="2621" y="46"/>
                  </a:cubicBezTo>
                  <a:cubicBezTo>
                    <a:pt x="2620" y="44"/>
                    <a:pt x="2618" y="43"/>
                    <a:pt x="2617" y="43"/>
                  </a:cubicBezTo>
                  <a:cubicBezTo>
                    <a:pt x="2616" y="43"/>
                    <a:pt x="2616" y="43"/>
                    <a:pt x="2616" y="43"/>
                  </a:cubicBezTo>
                  <a:moveTo>
                    <a:pt x="4729" y="42"/>
                  </a:moveTo>
                  <a:cubicBezTo>
                    <a:pt x="4729" y="42"/>
                    <a:pt x="4729" y="42"/>
                    <a:pt x="4729" y="42"/>
                  </a:cubicBezTo>
                  <a:cubicBezTo>
                    <a:pt x="4727" y="42"/>
                    <a:pt x="4726" y="43"/>
                    <a:pt x="4727" y="45"/>
                  </a:cubicBezTo>
                  <a:cubicBezTo>
                    <a:pt x="4728" y="46"/>
                    <a:pt x="4730" y="48"/>
                    <a:pt x="4731" y="48"/>
                  </a:cubicBezTo>
                  <a:cubicBezTo>
                    <a:pt x="4731" y="48"/>
                    <a:pt x="4731" y="48"/>
                    <a:pt x="4731" y="48"/>
                  </a:cubicBezTo>
                  <a:cubicBezTo>
                    <a:pt x="4733" y="48"/>
                    <a:pt x="4734" y="46"/>
                    <a:pt x="4733" y="45"/>
                  </a:cubicBezTo>
                  <a:cubicBezTo>
                    <a:pt x="4732" y="43"/>
                    <a:pt x="4730" y="42"/>
                    <a:pt x="4729" y="42"/>
                  </a:cubicBezTo>
                  <a:moveTo>
                    <a:pt x="4789" y="41"/>
                  </a:moveTo>
                  <a:cubicBezTo>
                    <a:pt x="4789" y="41"/>
                    <a:pt x="4789" y="41"/>
                    <a:pt x="4789" y="41"/>
                  </a:cubicBezTo>
                  <a:cubicBezTo>
                    <a:pt x="4787" y="41"/>
                    <a:pt x="4786" y="42"/>
                    <a:pt x="4787" y="44"/>
                  </a:cubicBezTo>
                  <a:cubicBezTo>
                    <a:pt x="4788" y="45"/>
                    <a:pt x="4790" y="46"/>
                    <a:pt x="4791" y="46"/>
                  </a:cubicBezTo>
                  <a:cubicBezTo>
                    <a:pt x="4791" y="46"/>
                    <a:pt x="4791" y="46"/>
                    <a:pt x="4791" y="46"/>
                  </a:cubicBezTo>
                  <a:cubicBezTo>
                    <a:pt x="4793" y="46"/>
                    <a:pt x="4794" y="45"/>
                    <a:pt x="4793" y="44"/>
                  </a:cubicBezTo>
                  <a:cubicBezTo>
                    <a:pt x="4792" y="42"/>
                    <a:pt x="4790" y="41"/>
                    <a:pt x="4789" y="41"/>
                  </a:cubicBezTo>
                  <a:moveTo>
                    <a:pt x="4850" y="40"/>
                  </a:moveTo>
                  <a:cubicBezTo>
                    <a:pt x="4850" y="40"/>
                    <a:pt x="4850" y="40"/>
                    <a:pt x="4850" y="40"/>
                  </a:cubicBezTo>
                  <a:cubicBezTo>
                    <a:pt x="4848" y="40"/>
                    <a:pt x="4847" y="41"/>
                    <a:pt x="4848" y="43"/>
                  </a:cubicBezTo>
                  <a:cubicBezTo>
                    <a:pt x="4848" y="44"/>
                    <a:pt x="4850" y="45"/>
                    <a:pt x="4852" y="45"/>
                  </a:cubicBezTo>
                  <a:cubicBezTo>
                    <a:pt x="4852" y="45"/>
                    <a:pt x="4852" y="45"/>
                    <a:pt x="4852" y="45"/>
                  </a:cubicBezTo>
                  <a:cubicBezTo>
                    <a:pt x="4853" y="45"/>
                    <a:pt x="4854" y="44"/>
                    <a:pt x="4854" y="43"/>
                  </a:cubicBezTo>
                  <a:cubicBezTo>
                    <a:pt x="4853" y="41"/>
                    <a:pt x="4851" y="40"/>
                    <a:pt x="4850" y="40"/>
                  </a:cubicBezTo>
                  <a:moveTo>
                    <a:pt x="4911" y="40"/>
                  </a:moveTo>
                  <a:cubicBezTo>
                    <a:pt x="4911" y="40"/>
                    <a:pt x="4911" y="40"/>
                    <a:pt x="4911" y="40"/>
                  </a:cubicBezTo>
                  <a:cubicBezTo>
                    <a:pt x="4910" y="40"/>
                    <a:pt x="4909" y="41"/>
                    <a:pt x="4909" y="42"/>
                  </a:cubicBezTo>
                  <a:cubicBezTo>
                    <a:pt x="4910" y="44"/>
                    <a:pt x="4912" y="45"/>
                    <a:pt x="4913" y="45"/>
                  </a:cubicBezTo>
                  <a:cubicBezTo>
                    <a:pt x="4913" y="45"/>
                    <a:pt x="4913" y="45"/>
                    <a:pt x="4913" y="45"/>
                  </a:cubicBezTo>
                  <a:cubicBezTo>
                    <a:pt x="4915" y="45"/>
                    <a:pt x="4916" y="44"/>
                    <a:pt x="4915" y="42"/>
                  </a:cubicBezTo>
                  <a:cubicBezTo>
                    <a:pt x="4915" y="41"/>
                    <a:pt x="4913" y="40"/>
                    <a:pt x="4911" y="40"/>
                  </a:cubicBezTo>
                  <a:moveTo>
                    <a:pt x="4974" y="39"/>
                  </a:moveTo>
                  <a:cubicBezTo>
                    <a:pt x="4974" y="39"/>
                    <a:pt x="4974" y="39"/>
                    <a:pt x="4974" y="39"/>
                  </a:cubicBezTo>
                  <a:cubicBezTo>
                    <a:pt x="4972" y="39"/>
                    <a:pt x="4971" y="40"/>
                    <a:pt x="4972" y="42"/>
                  </a:cubicBezTo>
                  <a:cubicBezTo>
                    <a:pt x="4972" y="43"/>
                    <a:pt x="4974" y="44"/>
                    <a:pt x="4976" y="44"/>
                  </a:cubicBezTo>
                  <a:cubicBezTo>
                    <a:pt x="4976" y="44"/>
                    <a:pt x="4976" y="44"/>
                    <a:pt x="4976" y="44"/>
                  </a:cubicBezTo>
                  <a:cubicBezTo>
                    <a:pt x="4978" y="44"/>
                    <a:pt x="4979" y="43"/>
                    <a:pt x="4978" y="42"/>
                  </a:cubicBezTo>
                  <a:cubicBezTo>
                    <a:pt x="4978" y="40"/>
                    <a:pt x="4976" y="39"/>
                    <a:pt x="4974" y="39"/>
                  </a:cubicBezTo>
                  <a:moveTo>
                    <a:pt x="1451" y="39"/>
                  </a:moveTo>
                  <a:cubicBezTo>
                    <a:pt x="1451" y="39"/>
                    <a:pt x="1450" y="39"/>
                    <a:pt x="1450" y="39"/>
                  </a:cubicBezTo>
                  <a:cubicBezTo>
                    <a:pt x="1448" y="39"/>
                    <a:pt x="1447" y="40"/>
                    <a:pt x="1448" y="42"/>
                  </a:cubicBezTo>
                  <a:cubicBezTo>
                    <a:pt x="1449" y="43"/>
                    <a:pt x="1451" y="44"/>
                    <a:pt x="1452" y="44"/>
                  </a:cubicBezTo>
                  <a:cubicBezTo>
                    <a:pt x="1452" y="44"/>
                    <a:pt x="1453" y="44"/>
                    <a:pt x="1453" y="44"/>
                  </a:cubicBezTo>
                  <a:cubicBezTo>
                    <a:pt x="1455" y="44"/>
                    <a:pt x="1456" y="43"/>
                    <a:pt x="1455" y="41"/>
                  </a:cubicBezTo>
                  <a:cubicBezTo>
                    <a:pt x="1454" y="40"/>
                    <a:pt x="1453" y="39"/>
                    <a:pt x="1451" y="39"/>
                  </a:cubicBezTo>
                  <a:moveTo>
                    <a:pt x="2558" y="36"/>
                  </a:moveTo>
                  <a:cubicBezTo>
                    <a:pt x="2557" y="36"/>
                    <a:pt x="2557" y="37"/>
                    <a:pt x="2558" y="38"/>
                  </a:cubicBezTo>
                  <a:cubicBezTo>
                    <a:pt x="2559" y="39"/>
                    <a:pt x="2561" y="41"/>
                    <a:pt x="2562" y="41"/>
                  </a:cubicBezTo>
                  <a:cubicBezTo>
                    <a:pt x="2562" y="41"/>
                    <a:pt x="2563" y="41"/>
                    <a:pt x="2563" y="41"/>
                  </a:cubicBezTo>
                  <a:cubicBezTo>
                    <a:pt x="2564" y="41"/>
                    <a:pt x="2564" y="40"/>
                    <a:pt x="2563" y="39"/>
                  </a:cubicBezTo>
                  <a:cubicBezTo>
                    <a:pt x="2562" y="37"/>
                    <a:pt x="2560" y="36"/>
                    <a:pt x="2559" y="36"/>
                  </a:cubicBezTo>
                  <a:cubicBezTo>
                    <a:pt x="2558" y="36"/>
                    <a:pt x="2558" y="36"/>
                    <a:pt x="2558" y="36"/>
                  </a:cubicBezTo>
                  <a:moveTo>
                    <a:pt x="1524" y="32"/>
                  </a:moveTo>
                  <a:cubicBezTo>
                    <a:pt x="1524" y="32"/>
                    <a:pt x="1524" y="32"/>
                    <a:pt x="1524" y="32"/>
                  </a:cubicBezTo>
                  <a:cubicBezTo>
                    <a:pt x="1522" y="32"/>
                    <a:pt x="1521" y="33"/>
                    <a:pt x="1522" y="34"/>
                  </a:cubicBezTo>
                  <a:cubicBezTo>
                    <a:pt x="1523" y="36"/>
                    <a:pt x="1524" y="36"/>
                    <a:pt x="1526" y="36"/>
                  </a:cubicBezTo>
                  <a:cubicBezTo>
                    <a:pt x="1526" y="36"/>
                    <a:pt x="1527" y="36"/>
                    <a:pt x="1527" y="36"/>
                  </a:cubicBezTo>
                  <a:cubicBezTo>
                    <a:pt x="1529" y="36"/>
                    <a:pt x="1530" y="35"/>
                    <a:pt x="1529" y="34"/>
                  </a:cubicBezTo>
                  <a:cubicBezTo>
                    <a:pt x="1528" y="33"/>
                    <a:pt x="1526" y="32"/>
                    <a:pt x="1524" y="32"/>
                  </a:cubicBezTo>
                  <a:moveTo>
                    <a:pt x="2500" y="29"/>
                  </a:moveTo>
                  <a:cubicBezTo>
                    <a:pt x="2499" y="29"/>
                    <a:pt x="2499" y="30"/>
                    <a:pt x="2500" y="31"/>
                  </a:cubicBezTo>
                  <a:cubicBezTo>
                    <a:pt x="2501" y="32"/>
                    <a:pt x="2503" y="33"/>
                    <a:pt x="2505" y="34"/>
                  </a:cubicBezTo>
                  <a:cubicBezTo>
                    <a:pt x="2505" y="34"/>
                    <a:pt x="2505" y="34"/>
                    <a:pt x="2505" y="34"/>
                  </a:cubicBezTo>
                  <a:cubicBezTo>
                    <a:pt x="2506" y="34"/>
                    <a:pt x="2507" y="33"/>
                    <a:pt x="2506" y="32"/>
                  </a:cubicBezTo>
                  <a:cubicBezTo>
                    <a:pt x="2504" y="30"/>
                    <a:pt x="2502" y="29"/>
                    <a:pt x="2501" y="29"/>
                  </a:cubicBezTo>
                  <a:cubicBezTo>
                    <a:pt x="2501" y="29"/>
                    <a:pt x="2500" y="29"/>
                    <a:pt x="2500" y="29"/>
                  </a:cubicBezTo>
                  <a:moveTo>
                    <a:pt x="1598" y="25"/>
                  </a:moveTo>
                  <a:cubicBezTo>
                    <a:pt x="1597" y="25"/>
                    <a:pt x="1597" y="25"/>
                    <a:pt x="1597" y="25"/>
                  </a:cubicBezTo>
                  <a:cubicBezTo>
                    <a:pt x="1595" y="25"/>
                    <a:pt x="1594" y="26"/>
                    <a:pt x="1595" y="27"/>
                  </a:cubicBezTo>
                  <a:cubicBezTo>
                    <a:pt x="1596" y="28"/>
                    <a:pt x="1598" y="29"/>
                    <a:pt x="1600" y="29"/>
                  </a:cubicBezTo>
                  <a:cubicBezTo>
                    <a:pt x="1600" y="29"/>
                    <a:pt x="1601" y="29"/>
                    <a:pt x="1601" y="29"/>
                  </a:cubicBezTo>
                  <a:cubicBezTo>
                    <a:pt x="1603" y="29"/>
                    <a:pt x="1603" y="28"/>
                    <a:pt x="1602" y="26"/>
                  </a:cubicBezTo>
                  <a:cubicBezTo>
                    <a:pt x="1601" y="25"/>
                    <a:pt x="1599" y="25"/>
                    <a:pt x="1598" y="25"/>
                  </a:cubicBezTo>
                  <a:moveTo>
                    <a:pt x="2442" y="22"/>
                  </a:moveTo>
                  <a:cubicBezTo>
                    <a:pt x="2441" y="22"/>
                    <a:pt x="2441" y="23"/>
                    <a:pt x="2442" y="24"/>
                  </a:cubicBezTo>
                  <a:cubicBezTo>
                    <a:pt x="2443" y="25"/>
                    <a:pt x="2446" y="26"/>
                    <a:pt x="2447" y="26"/>
                  </a:cubicBezTo>
                  <a:cubicBezTo>
                    <a:pt x="2447" y="26"/>
                    <a:pt x="2448" y="26"/>
                    <a:pt x="2448" y="26"/>
                  </a:cubicBezTo>
                  <a:cubicBezTo>
                    <a:pt x="2449" y="26"/>
                    <a:pt x="2449" y="26"/>
                    <a:pt x="2448" y="25"/>
                  </a:cubicBezTo>
                  <a:cubicBezTo>
                    <a:pt x="2446" y="24"/>
                    <a:pt x="2444" y="23"/>
                    <a:pt x="2443" y="22"/>
                  </a:cubicBezTo>
                  <a:cubicBezTo>
                    <a:pt x="2443" y="22"/>
                    <a:pt x="2442" y="22"/>
                    <a:pt x="2442" y="22"/>
                  </a:cubicBezTo>
                  <a:moveTo>
                    <a:pt x="1670" y="18"/>
                  </a:moveTo>
                  <a:cubicBezTo>
                    <a:pt x="1670" y="18"/>
                    <a:pt x="1670" y="18"/>
                    <a:pt x="1670" y="18"/>
                  </a:cubicBezTo>
                  <a:cubicBezTo>
                    <a:pt x="1668" y="18"/>
                    <a:pt x="1667" y="19"/>
                    <a:pt x="1668" y="20"/>
                  </a:cubicBezTo>
                  <a:cubicBezTo>
                    <a:pt x="1670" y="21"/>
                    <a:pt x="1672" y="22"/>
                    <a:pt x="1674" y="22"/>
                  </a:cubicBezTo>
                  <a:cubicBezTo>
                    <a:pt x="1674" y="22"/>
                    <a:pt x="1674" y="22"/>
                    <a:pt x="1674" y="22"/>
                  </a:cubicBezTo>
                  <a:cubicBezTo>
                    <a:pt x="1676" y="22"/>
                    <a:pt x="1677" y="21"/>
                    <a:pt x="1675" y="20"/>
                  </a:cubicBezTo>
                  <a:cubicBezTo>
                    <a:pt x="1674" y="19"/>
                    <a:pt x="1672" y="18"/>
                    <a:pt x="1670" y="18"/>
                  </a:cubicBezTo>
                  <a:moveTo>
                    <a:pt x="2384" y="16"/>
                  </a:moveTo>
                  <a:cubicBezTo>
                    <a:pt x="2383" y="16"/>
                    <a:pt x="2383" y="17"/>
                    <a:pt x="2384" y="18"/>
                  </a:cubicBezTo>
                  <a:cubicBezTo>
                    <a:pt x="2385" y="19"/>
                    <a:pt x="2388" y="20"/>
                    <a:pt x="2389" y="20"/>
                  </a:cubicBezTo>
                  <a:cubicBezTo>
                    <a:pt x="2390" y="20"/>
                    <a:pt x="2390" y="20"/>
                    <a:pt x="2390" y="20"/>
                  </a:cubicBezTo>
                  <a:cubicBezTo>
                    <a:pt x="2391" y="20"/>
                    <a:pt x="2391" y="19"/>
                    <a:pt x="2390" y="18"/>
                  </a:cubicBezTo>
                  <a:cubicBezTo>
                    <a:pt x="2388" y="17"/>
                    <a:pt x="2386" y="16"/>
                    <a:pt x="2384" y="16"/>
                  </a:cubicBezTo>
                  <a:cubicBezTo>
                    <a:pt x="2384" y="16"/>
                    <a:pt x="2384" y="16"/>
                    <a:pt x="2384" y="16"/>
                  </a:cubicBezTo>
                  <a:moveTo>
                    <a:pt x="1742" y="12"/>
                  </a:moveTo>
                  <a:cubicBezTo>
                    <a:pt x="1742" y="12"/>
                    <a:pt x="1742" y="12"/>
                    <a:pt x="1742" y="12"/>
                  </a:cubicBezTo>
                  <a:cubicBezTo>
                    <a:pt x="1740" y="12"/>
                    <a:pt x="1739" y="13"/>
                    <a:pt x="1741" y="14"/>
                  </a:cubicBezTo>
                  <a:cubicBezTo>
                    <a:pt x="1742" y="15"/>
                    <a:pt x="1744" y="15"/>
                    <a:pt x="1746" y="15"/>
                  </a:cubicBezTo>
                  <a:cubicBezTo>
                    <a:pt x="1746" y="15"/>
                    <a:pt x="1746" y="15"/>
                    <a:pt x="1747" y="15"/>
                  </a:cubicBezTo>
                  <a:cubicBezTo>
                    <a:pt x="1749" y="15"/>
                    <a:pt x="1749" y="14"/>
                    <a:pt x="1748" y="13"/>
                  </a:cubicBezTo>
                  <a:cubicBezTo>
                    <a:pt x="1746" y="13"/>
                    <a:pt x="1744" y="12"/>
                    <a:pt x="1742" y="12"/>
                  </a:cubicBezTo>
                  <a:moveTo>
                    <a:pt x="2325" y="11"/>
                  </a:moveTo>
                  <a:cubicBezTo>
                    <a:pt x="2324" y="11"/>
                    <a:pt x="2324" y="11"/>
                    <a:pt x="2325" y="12"/>
                  </a:cubicBezTo>
                  <a:cubicBezTo>
                    <a:pt x="2327" y="13"/>
                    <a:pt x="2329" y="14"/>
                    <a:pt x="2331" y="14"/>
                  </a:cubicBezTo>
                  <a:cubicBezTo>
                    <a:pt x="2331" y="14"/>
                    <a:pt x="2331" y="14"/>
                    <a:pt x="2331" y="14"/>
                  </a:cubicBezTo>
                  <a:cubicBezTo>
                    <a:pt x="2332" y="14"/>
                    <a:pt x="2332" y="13"/>
                    <a:pt x="2331" y="12"/>
                  </a:cubicBezTo>
                  <a:cubicBezTo>
                    <a:pt x="2329" y="12"/>
                    <a:pt x="2327" y="11"/>
                    <a:pt x="2325" y="11"/>
                  </a:cubicBezTo>
                  <a:cubicBezTo>
                    <a:pt x="2325" y="11"/>
                    <a:pt x="2325" y="11"/>
                    <a:pt x="2325" y="11"/>
                  </a:cubicBezTo>
                  <a:moveTo>
                    <a:pt x="1813" y="7"/>
                  </a:moveTo>
                  <a:cubicBezTo>
                    <a:pt x="1813" y="7"/>
                    <a:pt x="1813" y="7"/>
                    <a:pt x="1813" y="7"/>
                  </a:cubicBezTo>
                  <a:cubicBezTo>
                    <a:pt x="1811" y="7"/>
                    <a:pt x="1810" y="8"/>
                    <a:pt x="1812" y="9"/>
                  </a:cubicBezTo>
                  <a:cubicBezTo>
                    <a:pt x="1813" y="9"/>
                    <a:pt x="1816" y="10"/>
                    <a:pt x="1817" y="10"/>
                  </a:cubicBezTo>
                  <a:cubicBezTo>
                    <a:pt x="1818" y="10"/>
                    <a:pt x="1818" y="10"/>
                    <a:pt x="1818" y="10"/>
                  </a:cubicBezTo>
                  <a:cubicBezTo>
                    <a:pt x="1820" y="10"/>
                    <a:pt x="1820" y="9"/>
                    <a:pt x="1819" y="8"/>
                  </a:cubicBezTo>
                  <a:cubicBezTo>
                    <a:pt x="1817" y="7"/>
                    <a:pt x="1815" y="7"/>
                    <a:pt x="1813" y="7"/>
                  </a:cubicBezTo>
                  <a:moveTo>
                    <a:pt x="2265" y="6"/>
                  </a:moveTo>
                  <a:cubicBezTo>
                    <a:pt x="2264" y="6"/>
                    <a:pt x="2264" y="6"/>
                    <a:pt x="2266" y="7"/>
                  </a:cubicBezTo>
                  <a:cubicBezTo>
                    <a:pt x="2267" y="8"/>
                    <a:pt x="2270" y="9"/>
                    <a:pt x="2271" y="9"/>
                  </a:cubicBezTo>
                  <a:cubicBezTo>
                    <a:pt x="2271" y="9"/>
                    <a:pt x="2272" y="9"/>
                    <a:pt x="2272" y="9"/>
                  </a:cubicBezTo>
                  <a:cubicBezTo>
                    <a:pt x="2273" y="9"/>
                    <a:pt x="2273" y="8"/>
                    <a:pt x="2271" y="8"/>
                  </a:cubicBezTo>
                  <a:cubicBezTo>
                    <a:pt x="2270" y="7"/>
                    <a:pt x="2267" y="6"/>
                    <a:pt x="2266" y="6"/>
                  </a:cubicBezTo>
                  <a:cubicBezTo>
                    <a:pt x="2265" y="6"/>
                    <a:pt x="2265" y="6"/>
                    <a:pt x="2265" y="6"/>
                  </a:cubicBezTo>
                  <a:moveTo>
                    <a:pt x="1882" y="3"/>
                  </a:moveTo>
                  <a:cubicBezTo>
                    <a:pt x="1882" y="3"/>
                    <a:pt x="1882" y="3"/>
                    <a:pt x="1882" y="3"/>
                  </a:cubicBezTo>
                  <a:cubicBezTo>
                    <a:pt x="1880" y="3"/>
                    <a:pt x="1880" y="4"/>
                    <a:pt x="1881" y="4"/>
                  </a:cubicBezTo>
                  <a:cubicBezTo>
                    <a:pt x="1883" y="5"/>
                    <a:pt x="1885" y="5"/>
                    <a:pt x="1887" y="5"/>
                  </a:cubicBezTo>
                  <a:cubicBezTo>
                    <a:pt x="1887" y="5"/>
                    <a:pt x="1887" y="5"/>
                    <a:pt x="1888" y="5"/>
                  </a:cubicBezTo>
                  <a:cubicBezTo>
                    <a:pt x="1889" y="5"/>
                    <a:pt x="1890" y="5"/>
                    <a:pt x="1888" y="4"/>
                  </a:cubicBezTo>
                  <a:cubicBezTo>
                    <a:pt x="1886" y="3"/>
                    <a:pt x="1884" y="3"/>
                    <a:pt x="1882" y="3"/>
                  </a:cubicBezTo>
                  <a:moveTo>
                    <a:pt x="2204" y="2"/>
                  </a:moveTo>
                  <a:cubicBezTo>
                    <a:pt x="2203" y="2"/>
                    <a:pt x="2203" y="3"/>
                    <a:pt x="2205" y="4"/>
                  </a:cubicBezTo>
                  <a:cubicBezTo>
                    <a:pt x="2206" y="4"/>
                    <a:pt x="2209" y="5"/>
                    <a:pt x="2211" y="5"/>
                  </a:cubicBezTo>
                  <a:cubicBezTo>
                    <a:pt x="2211" y="5"/>
                    <a:pt x="2211" y="5"/>
                    <a:pt x="2211" y="5"/>
                  </a:cubicBezTo>
                  <a:cubicBezTo>
                    <a:pt x="2212" y="5"/>
                    <a:pt x="2212" y="4"/>
                    <a:pt x="2211" y="4"/>
                  </a:cubicBezTo>
                  <a:cubicBezTo>
                    <a:pt x="2209" y="3"/>
                    <a:pt x="2206" y="2"/>
                    <a:pt x="2205" y="2"/>
                  </a:cubicBezTo>
                  <a:cubicBezTo>
                    <a:pt x="2205" y="2"/>
                    <a:pt x="2204" y="2"/>
                    <a:pt x="2204" y="2"/>
                  </a:cubicBezTo>
                  <a:moveTo>
                    <a:pt x="1949" y="0"/>
                  </a:moveTo>
                  <a:cubicBezTo>
                    <a:pt x="1949" y="0"/>
                    <a:pt x="1949" y="0"/>
                    <a:pt x="1949" y="0"/>
                  </a:cubicBezTo>
                  <a:cubicBezTo>
                    <a:pt x="1947" y="0"/>
                    <a:pt x="1947" y="1"/>
                    <a:pt x="1949" y="2"/>
                  </a:cubicBezTo>
                  <a:cubicBezTo>
                    <a:pt x="1951" y="2"/>
                    <a:pt x="1953" y="3"/>
                    <a:pt x="1955" y="3"/>
                  </a:cubicBezTo>
                  <a:cubicBezTo>
                    <a:pt x="1955" y="3"/>
                    <a:pt x="1955" y="3"/>
                    <a:pt x="1955" y="3"/>
                  </a:cubicBezTo>
                  <a:cubicBezTo>
                    <a:pt x="1957" y="3"/>
                    <a:pt x="1957" y="2"/>
                    <a:pt x="1955" y="2"/>
                  </a:cubicBezTo>
                  <a:cubicBezTo>
                    <a:pt x="1954" y="1"/>
                    <a:pt x="1951" y="0"/>
                    <a:pt x="1949" y="0"/>
                  </a:cubicBezTo>
                  <a:moveTo>
                    <a:pt x="2142" y="0"/>
                  </a:moveTo>
                  <a:cubicBezTo>
                    <a:pt x="2141" y="0"/>
                    <a:pt x="2141" y="1"/>
                    <a:pt x="2142" y="1"/>
                  </a:cubicBezTo>
                  <a:cubicBezTo>
                    <a:pt x="2144" y="2"/>
                    <a:pt x="2147" y="3"/>
                    <a:pt x="2149" y="3"/>
                  </a:cubicBezTo>
                  <a:cubicBezTo>
                    <a:pt x="2149" y="3"/>
                    <a:pt x="2149" y="3"/>
                    <a:pt x="2149" y="3"/>
                  </a:cubicBezTo>
                  <a:cubicBezTo>
                    <a:pt x="2150" y="3"/>
                    <a:pt x="2150" y="2"/>
                    <a:pt x="2148" y="1"/>
                  </a:cubicBezTo>
                  <a:cubicBezTo>
                    <a:pt x="2147" y="1"/>
                    <a:pt x="2144" y="0"/>
                    <a:pt x="2142" y="0"/>
                  </a:cubicBezTo>
                  <a:cubicBezTo>
                    <a:pt x="2142" y="0"/>
                    <a:pt x="2142" y="0"/>
                    <a:pt x="2142" y="0"/>
                  </a:cubicBezTo>
                  <a:moveTo>
                    <a:pt x="2079" y="0"/>
                  </a:moveTo>
                  <a:cubicBezTo>
                    <a:pt x="2079" y="0"/>
                    <a:pt x="2079" y="0"/>
                    <a:pt x="2079" y="0"/>
                  </a:cubicBezTo>
                  <a:cubicBezTo>
                    <a:pt x="2077" y="0"/>
                    <a:pt x="2077" y="0"/>
                    <a:pt x="2079" y="1"/>
                  </a:cubicBezTo>
                  <a:cubicBezTo>
                    <a:pt x="2080" y="1"/>
                    <a:pt x="2083" y="2"/>
                    <a:pt x="2085" y="2"/>
                  </a:cubicBezTo>
                  <a:cubicBezTo>
                    <a:pt x="2085" y="2"/>
                    <a:pt x="2085" y="2"/>
                    <a:pt x="2085" y="2"/>
                  </a:cubicBezTo>
                  <a:cubicBezTo>
                    <a:pt x="2087" y="2"/>
                    <a:pt x="2087" y="1"/>
                    <a:pt x="2085" y="1"/>
                  </a:cubicBezTo>
                  <a:cubicBezTo>
                    <a:pt x="2083" y="0"/>
                    <a:pt x="2080" y="0"/>
                    <a:pt x="2079" y="0"/>
                  </a:cubicBezTo>
                  <a:moveTo>
                    <a:pt x="2014" y="0"/>
                  </a:moveTo>
                  <a:cubicBezTo>
                    <a:pt x="2013" y="0"/>
                    <a:pt x="2013" y="0"/>
                    <a:pt x="2015" y="1"/>
                  </a:cubicBezTo>
                  <a:cubicBezTo>
                    <a:pt x="2016" y="1"/>
                    <a:pt x="2019" y="2"/>
                    <a:pt x="2021" y="2"/>
                  </a:cubicBezTo>
                  <a:cubicBezTo>
                    <a:pt x="2021" y="2"/>
                    <a:pt x="2021" y="2"/>
                    <a:pt x="2021" y="2"/>
                  </a:cubicBezTo>
                  <a:cubicBezTo>
                    <a:pt x="2023" y="2"/>
                    <a:pt x="2022" y="1"/>
                    <a:pt x="2021" y="1"/>
                  </a:cubicBezTo>
                  <a:cubicBezTo>
                    <a:pt x="2019" y="0"/>
                    <a:pt x="2016" y="0"/>
                    <a:pt x="2014" y="0"/>
                  </a:cubicBezTo>
                  <a:cubicBezTo>
                    <a:pt x="2014" y="0"/>
                    <a:pt x="2014" y="0"/>
                    <a:pt x="20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9" name="Freeform 13"/>
            <p:cNvSpPr/>
            <p:nvPr>
              <p:custDataLst>
                <p:tags r:id="rId18"/>
              </p:custDataLst>
            </p:nvPr>
          </p:nvSpPr>
          <p:spPr bwMode="auto">
            <a:xfrm>
              <a:off x="12455124" y="5056046"/>
              <a:ext cx="17839" cy="11893"/>
            </a:xfrm>
            <a:custGeom>
              <a:avLst/>
              <a:gdLst>
                <a:gd name="T0" fmla="*/ 2 w 7"/>
                <a:gd name="T1" fmla="*/ 0 h 5"/>
                <a:gd name="T2" fmla="*/ 1 w 7"/>
                <a:gd name="T3" fmla="*/ 0 h 5"/>
                <a:gd name="T4" fmla="*/ 0 w 7"/>
                <a:gd name="T5" fmla="*/ 1 h 5"/>
                <a:gd name="T6" fmla="*/ 0 w 7"/>
                <a:gd name="T7" fmla="*/ 3 h 5"/>
                <a:gd name="T8" fmla="*/ 2 w 7"/>
                <a:gd name="T9" fmla="*/ 5 h 5"/>
                <a:gd name="T10" fmla="*/ 4 w 7"/>
                <a:gd name="T11" fmla="*/ 5 h 5"/>
                <a:gd name="T12" fmla="*/ 4 w 7"/>
                <a:gd name="T13" fmla="*/ 5 h 5"/>
                <a:gd name="T14" fmla="*/ 5 w 7"/>
                <a:gd name="T15" fmla="*/ 5 h 5"/>
                <a:gd name="T16" fmla="*/ 6 w 7"/>
                <a:gd name="T17" fmla="*/ 5 h 5"/>
                <a:gd name="T18" fmla="*/ 6 w 7"/>
                <a:gd name="T19" fmla="*/ 3 h 5"/>
                <a:gd name="T20" fmla="*/ 5 w 7"/>
                <a:gd name="T21" fmla="*/ 1 h 5"/>
                <a:gd name="T22" fmla="*/ 4 w 7"/>
                <a:gd name="T23" fmla="*/ 0 h 5"/>
                <a:gd name="T24" fmla="*/ 2 w 7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" name="Freeform 14"/>
            <p:cNvSpPr/>
            <p:nvPr>
              <p:custDataLst>
                <p:tags r:id="rId19"/>
              </p:custDataLst>
            </p:nvPr>
          </p:nvSpPr>
          <p:spPr bwMode="auto">
            <a:xfrm>
              <a:off x="-402384" y="5259708"/>
              <a:ext cx="14866" cy="17839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1 h 7"/>
                <a:gd name="T4" fmla="*/ 0 w 6"/>
                <a:gd name="T5" fmla="*/ 4 h 7"/>
                <a:gd name="T6" fmla="*/ 0 w 6"/>
                <a:gd name="T7" fmla="*/ 5 h 7"/>
                <a:gd name="T8" fmla="*/ 1 w 6"/>
                <a:gd name="T9" fmla="*/ 6 h 7"/>
                <a:gd name="T10" fmla="*/ 2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4 w 6"/>
                <a:gd name="T17" fmla="*/ 7 h 7"/>
                <a:gd name="T18" fmla="*/ 5 w 6"/>
                <a:gd name="T19" fmla="*/ 6 h 7"/>
                <a:gd name="T20" fmla="*/ 6 w 6"/>
                <a:gd name="T21" fmla="*/ 5 h 7"/>
                <a:gd name="T22" fmla="*/ 6 w 6"/>
                <a:gd name="T23" fmla="*/ 4 h 7"/>
                <a:gd name="T24" fmla="*/ 5 w 6"/>
                <a:gd name="T25" fmla="*/ 1 h 7"/>
                <a:gd name="T26" fmla="*/ 3 w 6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6" y="2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1" name="Freeform 15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-240346" y="5008475"/>
              <a:ext cx="12607761" cy="358268"/>
            </a:xfrm>
            <a:custGeom>
              <a:avLst/>
              <a:gdLst>
                <a:gd name="T0" fmla="*/ 889 w 5001"/>
                <a:gd name="T1" fmla="*/ 138 h 142"/>
                <a:gd name="T2" fmla="*/ 828 w 5001"/>
                <a:gd name="T3" fmla="*/ 141 h 142"/>
                <a:gd name="T4" fmla="*/ 1028 w 5001"/>
                <a:gd name="T5" fmla="*/ 135 h 142"/>
                <a:gd name="T6" fmla="*/ 701 w 5001"/>
                <a:gd name="T7" fmla="*/ 129 h 142"/>
                <a:gd name="T8" fmla="*/ 637 w 5001"/>
                <a:gd name="T9" fmla="*/ 135 h 142"/>
                <a:gd name="T10" fmla="*/ 1095 w 5001"/>
                <a:gd name="T11" fmla="*/ 134 h 142"/>
                <a:gd name="T12" fmla="*/ 3065 w 5001"/>
                <a:gd name="T13" fmla="*/ 125 h 142"/>
                <a:gd name="T14" fmla="*/ 3132 w 5001"/>
                <a:gd name="T15" fmla="*/ 125 h 142"/>
                <a:gd name="T16" fmla="*/ 3203 w 5001"/>
                <a:gd name="T17" fmla="*/ 132 h 142"/>
                <a:gd name="T18" fmla="*/ 574 w 5001"/>
                <a:gd name="T19" fmla="*/ 124 h 142"/>
                <a:gd name="T20" fmla="*/ 3270 w 5001"/>
                <a:gd name="T21" fmla="*/ 122 h 142"/>
                <a:gd name="T22" fmla="*/ 511 w 5001"/>
                <a:gd name="T23" fmla="*/ 129 h 142"/>
                <a:gd name="T24" fmla="*/ 3345 w 5001"/>
                <a:gd name="T25" fmla="*/ 129 h 142"/>
                <a:gd name="T26" fmla="*/ 3414 w 5001"/>
                <a:gd name="T27" fmla="*/ 119 h 142"/>
                <a:gd name="T28" fmla="*/ 444 w 5001"/>
                <a:gd name="T29" fmla="*/ 121 h 142"/>
                <a:gd name="T30" fmla="*/ 2882 w 5001"/>
                <a:gd name="T31" fmla="*/ 125 h 142"/>
                <a:gd name="T32" fmla="*/ 3494 w 5001"/>
                <a:gd name="T33" fmla="*/ 120 h 142"/>
                <a:gd name="T34" fmla="*/ 3561 w 5001"/>
                <a:gd name="T35" fmla="*/ 114 h 142"/>
                <a:gd name="T36" fmla="*/ 3634 w 5001"/>
                <a:gd name="T37" fmla="*/ 116 h 142"/>
                <a:gd name="T38" fmla="*/ 324 w 5001"/>
                <a:gd name="T39" fmla="*/ 115 h 142"/>
                <a:gd name="T40" fmla="*/ 2821 w 5001"/>
                <a:gd name="T41" fmla="*/ 111 h 142"/>
                <a:gd name="T42" fmla="*/ 1245 w 5001"/>
                <a:gd name="T43" fmla="*/ 109 h 142"/>
                <a:gd name="T44" fmla="*/ 258 w 5001"/>
                <a:gd name="T45" fmla="*/ 116 h 142"/>
                <a:gd name="T46" fmla="*/ 3789 w 5001"/>
                <a:gd name="T47" fmla="*/ 111 h 142"/>
                <a:gd name="T48" fmla="*/ 3854 w 5001"/>
                <a:gd name="T49" fmla="*/ 106 h 142"/>
                <a:gd name="T50" fmla="*/ 3925 w 5001"/>
                <a:gd name="T51" fmla="*/ 108 h 142"/>
                <a:gd name="T52" fmla="*/ 134 w 5001"/>
                <a:gd name="T53" fmla="*/ 107 h 142"/>
                <a:gd name="T54" fmla="*/ 3995 w 5001"/>
                <a:gd name="T55" fmla="*/ 103 h 142"/>
                <a:gd name="T56" fmla="*/ 4063 w 5001"/>
                <a:gd name="T57" fmla="*/ 102 h 142"/>
                <a:gd name="T58" fmla="*/ 2770 w 5001"/>
                <a:gd name="T59" fmla="*/ 108 h 142"/>
                <a:gd name="T60" fmla="*/ 4136 w 5001"/>
                <a:gd name="T61" fmla="*/ 105 h 142"/>
                <a:gd name="T62" fmla="*/ 3 w 5001"/>
                <a:gd name="T63" fmla="*/ 101 h 142"/>
                <a:gd name="T64" fmla="*/ 4255 w 5001"/>
                <a:gd name="T65" fmla="*/ 104 h 142"/>
                <a:gd name="T66" fmla="*/ 4322 w 5001"/>
                <a:gd name="T67" fmla="*/ 106 h 142"/>
                <a:gd name="T68" fmla="*/ 1323 w 5001"/>
                <a:gd name="T69" fmla="*/ 99 h 142"/>
                <a:gd name="T70" fmla="*/ 4430 w 5001"/>
                <a:gd name="T71" fmla="*/ 96 h 142"/>
                <a:gd name="T72" fmla="*/ 4492 w 5001"/>
                <a:gd name="T73" fmla="*/ 100 h 142"/>
                <a:gd name="T74" fmla="*/ 4547 w 5001"/>
                <a:gd name="T75" fmla="*/ 95 h 142"/>
                <a:gd name="T76" fmla="*/ 4597 w 5001"/>
                <a:gd name="T77" fmla="*/ 89 h 142"/>
                <a:gd name="T78" fmla="*/ 1399 w 5001"/>
                <a:gd name="T79" fmla="*/ 91 h 142"/>
                <a:gd name="T80" fmla="*/ 4656 w 5001"/>
                <a:gd name="T81" fmla="*/ 93 h 142"/>
                <a:gd name="T82" fmla="*/ 4706 w 5001"/>
                <a:gd name="T83" fmla="*/ 84 h 142"/>
                <a:gd name="T84" fmla="*/ 2657 w 5001"/>
                <a:gd name="T85" fmla="*/ 83 h 142"/>
                <a:gd name="T86" fmla="*/ 4821 w 5001"/>
                <a:gd name="T87" fmla="*/ 86 h 142"/>
                <a:gd name="T88" fmla="*/ 4880 w 5001"/>
                <a:gd name="T89" fmla="*/ 81 h 142"/>
                <a:gd name="T90" fmla="*/ 4996 w 5001"/>
                <a:gd name="T91" fmla="*/ 76 h 142"/>
                <a:gd name="T92" fmla="*/ 1479 w 5001"/>
                <a:gd name="T93" fmla="*/ 78 h 142"/>
                <a:gd name="T94" fmla="*/ 2610 w 5001"/>
                <a:gd name="T95" fmla="*/ 72 h 142"/>
                <a:gd name="T96" fmla="*/ 1564 w 5001"/>
                <a:gd name="T97" fmla="*/ 62 h 142"/>
                <a:gd name="T98" fmla="*/ 1643 w 5001"/>
                <a:gd name="T99" fmla="*/ 49 h 142"/>
                <a:gd name="T100" fmla="*/ 2505 w 5001"/>
                <a:gd name="T101" fmla="*/ 49 h 142"/>
                <a:gd name="T102" fmla="*/ 1729 w 5001"/>
                <a:gd name="T103" fmla="*/ 38 h 142"/>
                <a:gd name="T104" fmla="*/ 1802 w 5001"/>
                <a:gd name="T105" fmla="*/ 26 h 142"/>
                <a:gd name="T106" fmla="*/ 2397 w 5001"/>
                <a:gd name="T107" fmla="*/ 27 h 142"/>
                <a:gd name="T108" fmla="*/ 1884 w 5001"/>
                <a:gd name="T109" fmla="*/ 19 h 142"/>
                <a:gd name="T110" fmla="*/ 2334 w 5001"/>
                <a:gd name="T111" fmla="*/ 14 h 142"/>
                <a:gd name="T112" fmla="*/ 2278 w 5001"/>
                <a:gd name="T113" fmla="*/ 8 h 142"/>
                <a:gd name="T114" fmla="*/ 2030 w 5001"/>
                <a:gd name="T115" fmla="*/ 5 h 142"/>
                <a:gd name="T116" fmla="*/ 2217 w 5001"/>
                <a:gd name="T117" fmla="*/ 2 h 142"/>
                <a:gd name="T118" fmla="*/ 2155 w 5001"/>
                <a:gd name="T1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01" h="142">
                  <a:moveTo>
                    <a:pt x="957" y="133"/>
                  </a:moveTo>
                  <a:cubicBezTo>
                    <a:pt x="957" y="133"/>
                    <a:pt x="957" y="133"/>
                    <a:pt x="957" y="133"/>
                  </a:cubicBezTo>
                  <a:cubicBezTo>
                    <a:pt x="955" y="133"/>
                    <a:pt x="954" y="135"/>
                    <a:pt x="953" y="138"/>
                  </a:cubicBezTo>
                  <a:cubicBezTo>
                    <a:pt x="953" y="140"/>
                    <a:pt x="955" y="142"/>
                    <a:pt x="957" y="142"/>
                  </a:cubicBezTo>
                  <a:cubicBezTo>
                    <a:pt x="957" y="142"/>
                    <a:pt x="957" y="142"/>
                    <a:pt x="957" y="142"/>
                  </a:cubicBezTo>
                  <a:cubicBezTo>
                    <a:pt x="959" y="142"/>
                    <a:pt x="960" y="140"/>
                    <a:pt x="960" y="138"/>
                  </a:cubicBezTo>
                  <a:cubicBezTo>
                    <a:pt x="961" y="135"/>
                    <a:pt x="959" y="133"/>
                    <a:pt x="957" y="133"/>
                  </a:cubicBezTo>
                  <a:moveTo>
                    <a:pt x="893" y="133"/>
                  </a:moveTo>
                  <a:cubicBezTo>
                    <a:pt x="891" y="133"/>
                    <a:pt x="889" y="135"/>
                    <a:pt x="889" y="138"/>
                  </a:cubicBezTo>
                  <a:cubicBezTo>
                    <a:pt x="889" y="140"/>
                    <a:pt x="890" y="142"/>
                    <a:pt x="892" y="142"/>
                  </a:cubicBezTo>
                  <a:cubicBezTo>
                    <a:pt x="892" y="142"/>
                    <a:pt x="892" y="142"/>
                    <a:pt x="892" y="142"/>
                  </a:cubicBezTo>
                  <a:cubicBezTo>
                    <a:pt x="894" y="142"/>
                    <a:pt x="896" y="140"/>
                    <a:pt x="896" y="138"/>
                  </a:cubicBezTo>
                  <a:cubicBezTo>
                    <a:pt x="896" y="135"/>
                    <a:pt x="895" y="133"/>
                    <a:pt x="893" y="133"/>
                  </a:cubicBezTo>
                  <a:cubicBezTo>
                    <a:pt x="893" y="133"/>
                    <a:pt x="893" y="133"/>
                    <a:pt x="893" y="133"/>
                  </a:cubicBezTo>
                  <a:moveTo>
                    <a:pt x="829" y="133"/>
                  </a:moveTo>
                  <a:cubicBezTo>
                    <a:pt x="827" y="133"/>
                    <a:pt x="825" y="134"/>
                    <a:pt x="825" y="137"/>
                  </a:cubicBezTo>
                  <a:cubicBezTo>
                    <a:pt x="825" y="139"/>
                    <a:pt x="826" y="141"/>
                    <a:pt x="828" y="141"/>
                  </a:cubicBezTo>
                  <a:cubicBezTo>
                    <a:pt x="828" y="141"/>
                    <a:pt x="828" y="141"/>
                    <a:pt x="828" y="141"/>
                  </a:cubicBezTo>
                  <a:cubicBezTo>
                    <a:pt x="830" y="141"/>
                    <a:pt x="832" y="139"/>
                    <a:pt x="832" y="137"/>
                  </a:cubicBezTo>
                  <a:cubicBezTo>
                    <a:pt x="832" y="134"/>
                    <a:pt x="831" y="133"/>
                    <a:pt x="829" y="133"/>
                  </a:cubicBezTo>
                  <a:cubicBezTo>
                    <a:pt x="829" y="133"/>
                    <a:pt x="829" y="133"/>
                    <a:pt x="829" y="133"/>
                  </a:cubicBezTo>
                  <a:moveTo>
                    <a:pt x="1025" y="131"/>
                  </a:moveTo>
                  <a:cubicBezTo>
                    <a:pt x="1024" y="131"/>
                    <a:pt x="1024" y="131"/>
                    <a:pt x="1024" y="131"/>
                  </a:cubicBezTo>
                  <a:cubicBezTo>
                    <a:pt x="1022" y="131"/>
                    <a:pt x="1021" y="133"/>
                    <a:pt x="1021" y="135"/>
                  </a:cubicBezTo>
                  <a:cubicBezTo>
                    <a:pt x="1021" y="138"/>
                    <a:pt x="1022" y="139"/>
                    <a:pt x="1024" y="139"/>
                  </a:cubicBezTo>
                  <a:cubicBezTo>
                    <a:pt x="1024" y="139"/>
                    <a:pt x="1024" y="139"/>
                    <a:pt x="1024" y="139"/>
                  </a:cubicBezTo>
                  <a:cubicBezTo>
                    <a:pt x="1026" y="139"/>
                    <a:pt x="1028" y="137"/>
                    <a:pt x="1028" y="135"/>
                  </a:cubicBezTo>
                  <a:cubicBezTo>
                    <a:pt x="1028" y="133"/>
                    <a:pt x="1026" y="131"/>
                    <a:pt x="1025" y="131"/>
                  </a:cubicBezTo>
                  <a:moveTo>
                    <a:pt x="765" y="131"/>
                  </a:moveTo>
                  <a:cubicBezTo>
                    <a:pt x="763" y="131"/>
                    <a:pt x="761" y="133"/>
                    <a:pt x="761" y="135"/>
                  </a:cubicBezTo>
                  <a:cubicBezTo>
                    <a:pt x="761" y="137"/>
                    <a:pt x="763" y="139"/>
                    <a:pt x="764" y="139"/>
                  </a:cubicBezTo>
                  <a:cubicBezTo>
                    <a:pt x="764" y="139"/>
                    <a:pt x="764" y="139"/>
                    <a:pt x="765" y="139"/>
                  </a:cubicBezTo>
                  <a:cubicBezTo>
                    <a:pt x="766" y="139"/>
                    <a:pt x="768" y="138"/>
                    <a:pt x="768" y="135"/>
                  </a:cubicBezTo>
                  <a:cubicBezTo>
                    <a:pt x="768" y="133"/>
                    <a:pt x="767" y="131"/>
                    <a:pt x="765" y="131"/>
                  </a:cubicBezTo>
                  <a:cubicBezTo>
                    <a:pt x="765" y="131"/>
                    <a:pt x="765" y="131"/>
                    <a:pt x="765" y="131"/>
                  </a:cubicBezTo>
                  <a:moveTo>
                    <a:pt x="701" y="129"/>
                  </a:moveTo>
                  <a:cubicBezTo>
                    <a:pt x="699" y="129"/>
                    <a:pt x="698" y="131"/>
                    <a:pt x="698" y="133"/>
                  </a:cubicBezTo>
                  <a:cubicBezTo>
                    <a:pt x="698" y="135"/>
                    <a:pt x="699" y="137"/>
                    <a:pt x="701" y="137"/>
                  </a:cubicBezTo>
                  <a:cubicBezTo>
                    <a:pt x="701" y="137"/>
                    <a:pt x="701" y="137"/>
                    <a:pt x="701" y="137"/>
                  </a:cubicBezTo>
                  <a:cubicBezTo>
                    <a:pt x="703" y="137"/>
                    <a:pt x="704" y="136"/>
                    <a:pt x="704" y="133"/>
                  </a:cubicBezTo>
                  <a:cubicBezTo>
                    <a:pt x="705" y="131"/>
                    <a:pt x="703" y="129"/>
                    <a:pt x="701" y="129"/>
                  </a:cubicBezTo>
                  <a:cubicBezTo>
                    <a:pt x="701" y="129"/>
                    <a:pt x="701" y="129"/>
                    <a:pt x="701" y="129"/>
                  </a:cubicBezTo>
                  <a:moveTo>
                    <a:pt x="638" y="127"/>
                  </a:moveTo>
                  <a:cubicBezTo>
                    <a:pt x="636" y="127"/>
                    <a:pt x="634" y="128"/>
                    <a:pt x="634" y="131"/>
                  </a:cubicBezTo>
                  <a:cubicBezTo>
                    <a:pt x="634" y="133"/>
                    <a:pt x="635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9" y="135"/>
                    <a:pt x="641" y="133"/>
                    <a:pt x="641" y="131"/>
                  </a:cubicBezTo>
                  <a:cubicBezTo>
                    <a:pt x="641" y="129"/>
                    <a:pt x="640" y="127"/>
                    <a:pt x="638" y="127"/>
                  </a:cubicBezTo>
                  <a:cubicBezTo>
                    <a:pt x="638" y="127"/>
                    <a:pt x="638" y="127"/>
                    <a:pt x="638" y="127"/>
                  </a:cubicBezTo>
                  <a:moveTo>
                    <a:pt x="1095" y="126"/>
                  </a:moveTo>
                  <a:cubicBezTo>
                    <a:pt x="1095" y="126"/>
                    <a:pt x="1095" y="126"/>
                    <a:pt x="1095" y="126"/>
                  </a:cubicBezTo>
                  <a:cubicBezTo>
                    <a:pt x="1093" y="126"/>
                    <a:pt x="1091" y="128"/>
                    <a:pt x="1091" y="130"/>
                  </a:cubicBezTo>
                  <a:cubicBezTo>
                    <a:pt x="1091" y="132"/>
                    <a:pt x="1093" y="134"/>
                    <a:pt x="1095" y="134"/>
                  </a:cubicBezTo>
                  <a:cubicBezTo>
                    <a:pt x="1095" y="134"/>
                    <a:pt x="1095" y="134"/>
                    <a:pt x="1095" y="134"/>
                  </a:cubicBezTo>
                  <a:cubicBezTo>
                    <a:pt x="1097" y="134"/>
                    <a:pt x="1099" y="132"/>
                    <a:pt x="1099" y="130"/>
                  </a:cubicBezTo>
                  <a:cubicBezTo>
                    <a:pt x="1099" y="128"/>
                    <a:pt x="1097" y="126"/>
                    <a:pt x="1095" y="126"/>
                  </a:cubicBezTo>
                  <a:moveTo>
                    <a:pt x="3065" y="125"/>
                  </a:moveTo>
                  <a:cubicBezTo>
                    <a:pt x="3065" y="125"/>
                    <a:pt x="3065" y="125"/>
                    <a:pt x="3065" y="125"/>
                  </a:cubicBezTo>
                  <a:cubicBezTo>
                    <a:pt x="3063" y="125"/>
                    <a:pt x="3062" y="127"/>
                    <a:pt x="3063" y="129"/>
                  </a:cubicBezTo>
                  <a:cubicBezTo>
                    <a:pt x="3063" y="132"/>
                    <a:pt x="3065" y="134"/>
                    <a:pt x="3067" y="134"/>
                  </a:cubicBezTo>
                  <a:cubicBezTo>
                    <a:pt x="3067" y="134"/>
                    <a:pt x="3067" y="134"/>
                    <a:pt x="3067" y="134"/>
                  </a:cubicBezTo>
                  <a:cubicBezTo>
                    <a:pt x="3069" y="133"/>
                    <a:pt x="3070" y="132"/>
                    <a:pt x="3070" y="129"/>
                  </a:cubicBezTo>
                  <a:cubicBezTo>
                    <a:pt x="3069" y="127"/>
                    <a:pt x="3067" y="125"/>
                    <a:pt x="3065" y="125"/>
                  </a:cubicBezTo>
                  <a:moveTo>
                    <a:pt x="3001" y="125"/>
                  </a:moveTo>
                  <a:cubicBezTo>
                    <a:pt x="2999" y="125"/>
                    <a:pt x="2998" y="127"/>
                    <a:pt x="2999" y="129"/>
                  </a:cubicBezTo>
                  <a:cubicBezTo>
                    <a:pt x="2999" y="131"/>
                    <a:pt x="3001" y="133"/>
                    <a:pt x="3003" y="133"/>
                  </a:cubicBezTo>
                  <a:cubicBezTo>
                    <a:pt x="3003" y="133"/>
                    <a:pt x="3003" y="133"/>
                    <a:pt x="3003" y="133"/>
                  </a:cubicBezTo>
                  <a:cubicBezTo>
                    <a:pt x="3005" y="133"/>
                    <a:pt x="3006" y="132"/>
                    <a:pt x="3005" y="129"/>
                  </a:cubicBezTo>
                  <a:cubicBezTo>
                    <a:pt x="3005" y="127"/>
                    <a:pt x="3003" y="125"/>
                    <a:pt x="3001" y="125"/>
                  </a:cubicBezTo>
                  <a:cubicBezTo>
                    <a:pt x="3001" y="125"/>
                    <a:pt x="3001" y="125"/>
                    <a:pt x="3001" y="125"/>
                  </a:cubicBezTo>
                  <a:moveTo>
                    <a:pt x="3132" y="125"/>
                  </a:moveTo>
                  <a:cubicBezTo>
                    <a:pt x="3132" y="125"/>
                    <a:pt x="3132" y="125"/>
                    <a:pt x="3132" y="125"/>
                  </a:cubicBezTo>
                  <a:cubicBezTo>
                    <a:pt x="3130" y="125"/>
                    <a:pt x="3129" y="127"/>
                    <a:pt x="3129" y="129"/>
                  </a:cubicBezTo>
                  <a:cubicBezTo>
                    <a:pt x="3130" y="131"/>
                    <a:pt x="3132" y="133"/>
                    <a:pt x="3134" y="133"/>
                  </a:cubicBezTo>
                  <a:cubicBezTo>
                    <a:pt x="3134" y="133"/>
                    <a:pt x="3134" y="133"/>
                    <a:pt x="3134" y="133"/>
                  </a:cubicBezTo>
                  <a:cubicBezTo>
                    <a:pt x="3136" y="133"/>
                    <a:pt x="3137" y="131"/>
                    <a:pt x="3136" y="129"/>
                  </a:cubicBezTo>
                  <a:cubicBezTo>
                    <a:pt x="3136" y="127"/>
                    <a:pt x="3134" y="125"/>
                    <a:pt x="3132" y="125"/>
                  </a:cubicBezTo>
                  <a:moveTo>
                    <a:pt x="3200" y="124"/>
                  </a:moveTo>
                  <a:cubicBezTo>
                    <a:pt x="3200" y="124"/>
                    <a:pt x="3200" y="124"/>
                    <a:pt x="3200" y="124"/>
                  </a:cubicBezTo>
                  <a:cubicBezTo>
                    <a:pt x="3198" y="124"/>
                    <a:pt x="3197" y="126"/>
                    <a:pt x="3198" y="128"/>
                  </a:cubicBezTo>
                  <a:cubicBezTo>
                    <a:pt x="3198" y="130"/>
                    <a:pt x="3201" y="132"/>
                    <a:pt x="3203" y="132"/>
                  </a:cubicBezTo>
                  <a:cubicBezTo>
                    <a:pt x="3203" y="132"/>
                    <a:pt x="3203" y="132"/>
                    <a:pt x="3203" y="132"/>
                  </a:cubicBezTo>
                  <a:cubicBezTo>
                    <a:pt x="3205" y="132"/>
                    <a:pt x="3206" y="130"/>
                    <a:pt x="3205" y="128"/>
                  </a:cubicBezTo>
                  <a:cubicBezTo>
                    <a:pt x="3204" y="126"/>
                    <a:pt x="3202" y="124"/>
                    <a:pt x="3200" y="124"/>
                  </a:cubicBezTo>
                  <a:moveTo>
                    <a:pt x="574" y="124"/>
                  </a:moveTo>
                  <a:cubicBezTo>
                    <a:pt x="572" y="124"/>
                    <a:pt x="571" y="126"/>
                    <a:pt x="571" y="128"/>
                  </a:cubicBezTo>
                  <a:cubicBezTo>
                    <a:pt x="571" y="130"/>
                    <a:pt x="572" y="132"/>
                    <a:pt x="574" y="132"/>
                  </a:cubicBezTo>
                  <a:cubicBezTo>
                    <a:pt x="574" y="132"/>
                    <a:pt x="574" y="132"/>
                    <a:pt x="574" y="132"/>
                  </a:cubicBezTo>
                  <a:cubicBezTo>
                    <a:pt x="576" y="132"/>
                    <a:pt x="577" y="130"/>
                    <a:pt x="578" y="128"/>
                  </a:cubicBezTo>
                  <a:cubicBezTo>
                    <a:pt x="578" y="126"/>
                    <a:pt x="576" y="124"/>
                    <a:pt x="574" y="124"/>
                  </a:cubicBezTo>
                  <a:cubicBezTo>
                    <a:pt x="574" y="124"/>
                    <a:pt x="574" y="124"/>
                    <a:pt x="574" y="124"/>
                  </a:cubicBezTo>
                  <a:moveTo>
                    <a:pt x="2939" y="123"/>
                  </a:moveTo>
                  <a:cubicBezTo>
                    <a:pt x="2937" y="123"/>
                    <a:pt x="2936" y="124"/>
                    <a:pt x="2937" y="126"/>
                  </a:cubicBezTo>
                  <a:cubicBezTo>
                    <a:pt x="2937" y="129"/>
                    <a:pt x="2939" y="130"/>
                    <a:pt x="2941" y="131"/>
                  </a:cubicBezTo>
                  <a:cubicBezTo>
                    <a:pt x="2941" y="131"/>
                    <a:pt x="2941" y="131"/>
                    <a:pt x="2941" y="131"/>
                  </a:cubicBezTo>
                  <a:cubicBezTo>
                    <a:pt x="2943" y="131"/>
                    <a:pt x="2944" y="129"/>
                    <a:pt x="2943" y="127"/>
                  </a:cubicBezTo>
                  <a:cubicBezTo>
                    <a:pt x="2943" y="125"/>
                    <a:pt x="2941" y="123"/>
                    <a:pt x="2939" y="123"/>
                  </a:cubicBezTo>
                  <a:cubicBezTo>
                    <a:pt x="2939" y="123"/>
                    <a:pt x="2939" y="123"/>
                    <a:pt x="2939" y="123"/>
                  </a:cubicBezTo>
                  <a:moveTo>
                    <a:pt x="3270" y="122"/>
                  </a:moveTo>
                  <a:cubicBezTo>
                    <a:pt x="3270" y="122"/>
                    <a:pt x="3270" y="122"/>
                    <a:pt x="3270" y="122"/>
                  </a:cubicBezTo>
                  <a:cubicBezTo>
                    <a:pt x="3268" y="123"/>
                    <a:pt x="3267" y="124"/>
                    <a:pt x="3268" y="127"/>
                  </a:cubicBezTo>
                  <a:cubicBezTo>
                    <a:pt x="3269" y="129"/>
                    <a:pt x="3271" y="130"/>
                    <a:pt x="3273" y="130"/>
                  </a:cubicBezTo>
                  <a:cubicBezTo>
                    <a:pt x="3273" y="130"/>
                    <a:pt x="3273" y="130"/>
                    <a:pt x="3273" y="130"/>
                  </a:cubicBezTo>
                  <a:cubicBezTo>
                    <a:pt x="3275" y="130"/>
                    <a:pt x="3276" y="129"/>
                    <a:pt x="3276" y="126"/>
                  </a:cubicBezTo>
                  <a:cubicBezTo>
                    <a:pt x="3275" y="124"/>
                    <a:pt x="3272" y="122"/>
                    <a:pt x="3270" y="122"/>
                  </a:cubicBezTo>
                  <a:moveTo>
                    <a:pt x="511" y="121"/>
                  </a:moveTo>
                  <a:cubicBezTo>
                    <a:pt x="509" y="121"/>
                    <a:pt x="508" y="123"/>
                    <a:pt x="508" y="125"/>
                  </a:cubicBezTo>
                  <a:cubicBezTo>
                    <a:pt x="507" y="127"/>
                    <a:pt x="509" y="129"/>
                    <a:pt x="511" y="129"/>
                  </a:cubicBezTo>
                  <a:cubicBezTo>
                    <a:pt x="511" y="129"/>
                    <a:pt x="511" y="129"/>
                    <a:pt x="511" y="129"/>
                  </a:cubicBezTo>
                  <a:cubicBezTo>
                    <a:pt x="513" y="129"/>
                    <a:pt x="514" y="127"/>
                    <a:pt x="514" y="125"/>
                  </a:cubicBezTo>
                  <a:cubicBezTo>
                    <a:pt x="514" y="123"/>
                    <a:pt x="513" y="121"/>
                    <a:pt x="511" y="121"/>
                  </a:cubicBezTo>
                  <a:cubicBezTo>
                    <a:pt x="511" y="121"/>
                    <a:pt x="511" y="121"/>
                    <a:pt x="511" y="121"/>
                  </a:cubicBezTo>
                  <a:moveTo>
                    <a:pt x="3342" y="121"/>
                  </a:moveTo>
                  <a:cubicBezTo>
                    <a:pt x="3342" y="121"/>
                    <a:pt x="3342" y="121"/>
                    <a:pt x="3342" y="121"/>
                  </a:cubicBezTo>
                  <a:cubicBezTo>
                    <a:pt x="3340" y="121"/>
                    <a:pt x="3339" y="123"/>
                    <a:pt x="3340" y="125"/>
                  </a:cubicBezTo>
                  <a:cubicBezTo>
                    <a:pt x="3340" y="127"/>
                    <a:pt x="3343" y="129"/>
                    <a:pt x="3345" y="129"/>
                  </a:cubicBezTo>
                  <a:cubicBezTo>
                    <a:pt x="3345" y="129"/>
                    <a:pt x="3345" y="129"/>
                    <a:pt x="3345" y="129"/>
                  </a:cubicBezTo>
                  <a:cubicBezTo>
                    <a:pt x="3347" y="129"/>
                    <a:pt x="3348" y="127"/>
                    <a:pt x="3347" y="125"/>
                  </a:cubicBezTo>
                  <a:cubicBezTo>
                    <a:pt x="3346" y="122"/>
                    <a:pt x="3344" y="121"/>
                    <a:pt x="3342" y="121"/>
                  </a:cubicBezTo>
                  <a:moveTo>
                    <a:pt x="3414" y="119"/>
                  </a:moveTo>
                  <a:cubicBezTo>
                    <a:pt x="3414" y="119"/>
                    <a:pt x="3414" y="119"/>
                    <a:pt x="3414" y="119"/>
                  </a:cubicBezTo>
                  <a:cubicBezTo>
                    <a:pt x="3412" y="119"/>
                    <a:pt x="3411" y="121"/>
                    <a:pt x="3412" y="123"/>
                  </a:cubicBezTo>
                  <a:cubicBezTo>
                    <a:pt x="3413" y="125"/>
                    <a:pt x="3416" y="127"/>
                    <a:pt x="3418" y="127"/>
                  </a:cubicBezTo>
                  <a:cubicBezTo>
                    <a:pt x="3418" y="127"/>
                    <a:pt x="3418" y="127"/>
                    <a:pt x="3418" y="127"/>
                  </a:cubicBezTo>
                  <a:cubicBezTo>
                    <a:pt x="3420" y="126"/>
                    <a:pt x="3421" y="125"/>
                    <a:pt x="3420" y="123"/>
                  </a:cubicBezTo>
                  <a:cubicBezTo>
                    <a:pt x="3419" y="120"/>
                    <a:pt x="3417" y="119"/>
                    <a:pt x="3414" y="119"/>
                  </a:cubicBezTo>
                  <a:moveTo>
                    <a:pt x="1169" y="119"/>
                  </a:moveTo>
                  <a:cubicBezTo>
                    <a:pt x="1169" y="119"/>
                    <a:pt x="1169" y="119"/>
                    <a:pt x="1169" y="119"/>
                  </a:cubicBezTo>
                  <a:cubicBezTo>
                    <a:pt x="1166" y="119"/>
                    <a:pt x="1165" y="121"/>
                    <a:pt x="1165" y="123"/>
                  </a:cubicBezTo>
                  <a:cubicBezTo>
                    <a:pt x="1165" y="125"/>
                    <a:pt x="1167" y="126"/>
                    <a:pt x="1169" y="126"/>
                  </a:cubicBezTo>
                  <a:cubicBezTo>
                    <a:pt x="1169" y="126"/>
                    <a:pt x="1169" y="126"/>
                    <a:pt x="1169" y="126"/>
                  </a:cubicBezTo>
                  <a:cubicBezTo>
                    <a:pt x="1172" y="126"/>
                    <a:pt x="1173" y="124"/>
                    <a:pt x="1173" y="122"/>
                  </a:cubicBezTo>
                  <a:cubicBezTo>
                    <a:pt x="1173" y="120"/>
                    <a:pt x="1171" y="119"/>
                    <a:pt x="1169" y="119"/>
                  </a:cubicBezTo>
                  <a:moveTo>
                    <a:pt x="448" y="118"/>
                  </a:moveTo>
                  <a:cubicBezTo>
                    <a:pt x="446" y="118"/>
                    <a:pt x="444" y="119"/>
                    <a:pt x="444" y="121"/>
                  </a:cubicBezTo>
                  <a:cubicBezTo>
                    <a:pt x="444" y="124"/>
                    <a:pt x="446" y="125"/>
                    <a:pt x="447" y="125"/>
                  </a:cubicBezTo>
                  <a:cubicBezTo>
                    <a:pt x="447" y="125"/>
                    <a:pt x="448" y="125"/>
                    <a:pt x="448" y="125"/>
                  </a:cubicBezTo>
                  <a:cubicBezTo>
                    <a:pt x="449" y="125"/>
                    <a:pt x="451" y="124"/>
                    <a:pt x="451" y="122"/>
                  </a:cubicBezTo>
                  <a:cubicBezTo>
                    <a:pt x="451" y="120"/>
                    <a:pt x="450" y="118"/>
                    <a:pt x="448" y="118"/>
                  </a:cubicBezTo>
                  <a:cubicBezTo>
                    <a:pt x="448" y="118"/>
                    <a:pt x="448" y="118"/>
                    <a:pt x="448" y="118"/>
                  </a:cubicBezTo>
                  <a:moveTo>
                    <a:pt x="2879" y="118"/>
                  </a:moveTo>
                  <a:cubicBezTo>
                    <a:pt x="2878" y="118"/>
                    <a:pt x="2877" y="119"/>
                    <a:pt x="2878" y="121"/>
                  </a:cubicBezTo>
                  <a:cubicBezTo>
                    <a:pt x="2878" y="123"/>
                    <a:pt x="2880" y="125"/>
                    <a:pt x="2882" y="125"/>
                  </a:cubicBezTo>
                  <a:cubicBezTo>
                    <a:pt x="2882" y="125"/>
                    <a:pt x="2882" y="125"/>
                    <a:pt x="2882" y="125"/>
                  </a:cubicBezTo>
                  <a:cubicBezTo>
                    <a:pt x="2884" y="125"/>
                    <a:pt x="2884" y="124"/>
                    <a:pt x="2884" y="122"/>
                  </a:cubicBezTo>
                  <a:cubicBezTo>
                    <a:pt x="2883" y="120"/>
                    <a:pt x="2881" y="118"/>
                    <a:pt x="2879" y="118"/>
                  </a:cubicBezTo>
                  <a:cubicBezTo>
                    <a:pt x="2879" y="118"/>
                    <a:pt x="2879" y="118"/>
                    <a:pt x="2879" y="118"/>
                  </a:cubicBezTo>
                  <a:moveTo>
                    <a:pt x="3488" y="117"/>
                  </a:moveTo>
                  <a:cubicBezTo>
                    <a:pt x="3488" y="117"/>
                    <a:pt x="3488" y="117"/>
                    <a:pt x="3488" y="117"/>
                  </a:cubicBezTo>
                  <a:cubicBezTo>
                    <a:pt x="3486" y="117"/>
                    <a:pt x="3485" y="118"/>
                    <a:pt x="3486" y="121"/>
                  </a:cubicBezTo>
                  <a:cubicBezTo>
                    <a:pt x="3487" y="123"/>
                    <a:pt x="3489" y="124"/>
                    <a:pt x="3492" y="124"/>
                  </a:cubicBezTo>
                  <a:cubicBezTo>
                    <a:pt x="3492" y="124"/>
                    <a:pt x="3492" y="124"/>
                    <a:pt x="3492" y="124"/>
                  </a:cubicBezTo>
                  <a:cubicBezTo>
                    <a:pt x="3494" y="124"/>
                    <a:pt x="3495" y="122"/>
                    <a:pt x="3494" y="120"/>
                  </a:cubicBezTo>
                  <a:cubicBezTo>
                    <a:pt x="3493" y="118"/>
                    <a:pt x="3490" y="117"/>
                    <a:pt x="3488" y="117"/>
                  </a:cubicBezTo>
                  <a:moveTo>
                    <a:pt x="384" y="115"/>
                  </a:moveTo>
                  <a:cubicBezTo>
                    <a:pt x="383" y="115"/>
                    <a:pt x="381" y="116"/>
                    <a:pt x="381" y="118"/>
                  </a:cubicBezTo>
                  <a:cubicBezTo>
                    <a:pt x="381" y="120"/>
                    <a:pt x="382" y="122"/>
                    <a:pt x="384" y="122"/>
                  </a:cubicBezTo>
                  <a:cubicBezTo>
                    <a:pt x="384" y="122"/>
                    <a:pt x="384" y="122"/>
                    <a:pt x="384" y="122"/>
                  </a:cubicBezTo>
                  <a:cubicBezTo>
                    <a:pt x="386" y="122"/>
                    <a:pt x="388" y="121"/>
                    <a:pt x="388" y="119"/>
                  </a:cubicBezTo>
                  <a:cubicBezTo>
                    <a:pt x="388" y="117"/>
                    <a:pt x="386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moveTo>
                    <a:pt x="3561" y="114"/>
                  </a:moveTo>
                  <a:cubicBezTo>
                    <a:pt x="3561" y="114"/>
                    <a:pt x="3561" y="114"/>
                    <a:pt x="3561" y="114"/>
                  </a:cubicBezTo>
                  <a:cubicBezTo>
                    <a:pt x="3559" y="114"/>
                    <a:pt x="3558" y="116"/>
                    <a:pt x="3560" y="118"/>
                  </a:cubicBezTo>
                  <a:cubicBezTo>
                    <a:pt x="3561" y="120"/>
                    <a:pt x="3564" y="122"/>
                    <a:pt x="3566" y="122"/>
                  </a:cubicBezTo>
                  <a:cubicBezTo>
                    <a:pt x="3566" y="122"/>
                    <a:pt x="3566" y="122"/>
                    <a:pt x="3566" y="122"/>
                  </a:cubicBezTo>
                  <a:cubicBezTo>
                    <a:pt x="3568" y="122"/>
                    <a:pt x="3569" y="120"/>
                    <a:pt x="3567" y="118"/>
                  </a:cubicBezTo>
                  <a:cubicBezTo>
                    <a:pt x="3566" y="116"/>
                    <a:pt x="3564" y="114"/>
                    <a:pt x="3561" y="114"/>
                  </a:cubicBezTo>
                  <a:moveTo>
                    <a:pt x="3635" y="112"/>
                  </a:moveTo>
                  <a:cubicBezTo>
                    <a:pt x="3635" y="112"/>
                    <a:pt x="3635" y="112"/>
                    <a:pt x="3635" y="112"/>
                  </a:cubicBezTo>
                  <a:cubicBezTo>
                    <a:pt x="3633" y="112"/>
                    <a:pt x="3632" y="114"/>
                    <a:pt x="3634" y="116"/>
                  </a:cubicBezTo>
                  <a:cubicBezTo>
                    <a:pt x="3635" y="118"/>
                    <a:pt x="3638" y="120"/>
                    <a:pt x="3640" y="120"/>
                  </a:cubicBezTo>
                  <a:cubicBezTo>
                    <a:pt x="3640" y="120"/>
                    <a:pt x="3640" y="120"/>
                    <a:pt x="3640" y="120"/>
                  </a:cubicBezTo>
                  <a:cubicBezTo>
                    <a:pt x="3642" y="119"/>
                    <a:pt x="3643" y="118"/>
                    <a:pt x="3642" y="116"/>
                  </a:cubicBezTo>
                  <a:cubicBezTo>
                    <a:pt x="3640" y="114"/>
                    <a:pt x="3637" y="112"/>
                    <a:pt x="3635" y="112"/>
                  </a:cubicBezTo>
                  <a:moveTo>
                    <a:pt x="321" y="112"/>
                  </a:moveTo>
                  <a:cubicBezTo>
                    <a:pt x="319" y="112"/>
                    <a:pt x="318" y="113"/>
                    <a:pt x="318" y="115"/>
                  </a:cubicBezTo>
                  <a:cubicBezTo>
                    <a:pt x="318" y="117"/>
                    <a:pt x="319" y="119"/>
                    <a:pt x="321" y="119"/>
                  </a:cubicBezTo>
                  <a:cubicBezTo>
                    <a:pt x="321" y="119"/>
                    <a:pt x="321" y="119"/>
                    <a:pt x="321" y="119"/>
                  </a:cubicBezTo>
                  <a:cubicBezTo>
                    <a:pt x="323" y="119"/>
                    <a:pt x="324" y="117"/>
                    <a:pt x="324" y="115"/>
                  </a:cubicBezTo>
                  <a:cubicBezTo>
                    <a:pt x="324" y="113"/>
                    <a:pt x="323" y="112"/>
                    <a:pt x="321" y="112"/>
                  </a:cubicBezTo>
                  <a:cubicBezTo>
                    <a:pt x="321" y="112"/>
                    <a:pt x="321" y="112"/>
                    <a:pt x="321" y="112"/>
                  </a:cubicBezTo>
                  <a:moveTo>
                    <a:pt x="2821" y="111"/>
                  </a:moveTo>
                  <a:cubicBezTo>
                    <a:pt x="2820" y="111"/>
                    <a:pt x="2820" y="112"/>
                    <a:pt x="2820" y="114"/>
                  </a:cubicBezTo>
                  <a:cubicBezTo>
                    <a:pt x="2821" y="116"/>
                    <a:pt x="2823" y="117"/>
                    <a:pt x="2825" y="118"/>
                  </a:cubicBezTo>
                  <a:cubicBezTo>
                    <a:pt x="2825" y="118"/>
                    <a:pt x="2825" y="118"/>
                    <a:pt x="2825" y="118"/>
                  </a:cubicBezTo>
                  <a:cubicBezTo>
                    <a:pt x="2827" y="118"/>
                    <a:pt x="2827" y="116"/>
                    <a:pt x="2826" y="115"/>
                  </a:cubicBezTo>
                  <a:cubicBezTo>
                    <a:pt x="2826" y="113"/>
                    <a:pt x="2824" y="111"/>
                    <a:pt x="2822" y="111"/>
                  </a:cubicBezTo>
                  <a:cubicBezTo>
                    <a:pt x="2822" y="111"/>
                    <a:pt x="2822" y="111"/>
                    <a:pt x="2821" y="111"/>
                  </a:cubicBezTo>
                  <a:moveTo>
                    <a:pt x="3709" y="110"/>
                  </a:moveTo>
                  <a:cubicBezTo>
                    <a:pt x="3709" y="110"/>
                    <a:pt x="3709" y="110"/>
                    <a:pt x="3709" y="110"/>
                  </a:cubicBezTo>
                  <a:cubicBezTo>
                    <a:pt x="3707" y="110"/>
                    <a:pt x="3706" y="112"/>
                    <a:pt x="3708" y="114"/>
                  </a:cubicBezTo>
                  <a:cubicBezTo>
                    <a:pt x="3709" y="116"/>
                    <a:pt x="3712" y="117"/>
                    <a:pt x="3714" y="117"/>
                  </a:cubicBezTo>
                  <a:cubicBezTo>
                    <a:pt x="3714" y="117"/>
                    <a:pt x="3714" y="117"/>
                    <a:pt x="3714" y="117"/>
                  </a:cubicBezTo>
                  <a:cubicBezTo>
                    <a:pt x="3716" y="117"/>
                    <a:pt x="3717" y="115"/>
                    <a:pt x="3715" y="113"/>
                  </a:cubicBezTo>
                  <a:cubicBezTo>
                    <a:pt x="3714" y="111"/>
                    <a:pt x="3711" y="110"/>
                    <a:pt x="3709" y="110"/>
                  </a:cubicBezTo>
                  <a:moveTo>
                    <a:pt x="1245" y="109"/>
                  </a:moveTo>
                  <a:cubicBezTo>
                    <a:pt x="1245" y="109"/>
                    <a:pt x="1245" y="109"/>
                    <a:pt x="1245" y="109"/>
                  </a:cubicBezTo>
                  <a:cubicBezTo>
                    <a:pt x="1242" y="110"/>
                    <a:pt x="1241" y="112"/>
                    <a:pt x="1241" y="114"/>
                  </a:cubicBezTo>
                  <a:cubicBezTo>
                    <a:pt x="1242" y="115"/>
                    <a:pt x="1243" y="117"/>
                    <a:pt x="1245" y="117"/>
                  </a:cubicBezTo>
                  <a:cubicBezTo>
                    <a:pt x="1246" y="117"/>
                    <a:pt x="1246" y="117"/>
                    <a:pt x="1246" y="117"/>
                  </a:cubicBezTo>
                  <a:cubicBezTo>
                    <a:pt x="1248" y="116"/>
                    <a:pt x="1250" y="114"/>
                    <a:pt x="1249" y="112"/>
                  </a:cubicBezTo>
                  <a:cubicBezTo>
                    <a:pt x="1249" y="111"/>
                    <a:pt x="1247" y="109"/>
                    <a:pt x="1245" y="109"/>
                  </a:cubicBezTo>
                  <a:moveTo>
                    <a:pt x="258" y="109"/>
                  </a:moveTo>
                  <a:cubicBezTo>
                    <a:pt x="256" y="109"/>
                    <a:pt x="254" y="110"/>
                    <a:pt x="254" y="112"/>
                  </a:cubicBezTo>
                  <a:cubicBezTo>
                    <a:pt x="254" y="114"/>
                    <a:pt x="256" y="116"/>
                    <a:pt x="258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60" y="116"/>
                    <a:pt x="261" y="114"/>
                    <a:pt x="261" y="112"/>
                  </a:cubicBezTo>
                  <a:cubicBezTo>
                    <a:pt x="261" y="110"/>
                    <a:pt x="260" y="109"/>
                    <a:pt x="258" y="109"/>
                  </a:cubicBezTo>
                  <a:cubicBezTo>
                    <a:pt x="258" y="109"/>
                    <a:pt x="258" y="109"/>
                    <a:pt x="258" y="109"/>
                  </a:cubicBezTo>
                  <a:moveTo>
                    <a:pt x="3782" y="108"/>
                  </a:moveTo>
                  <a:cubicBezTo>
                    <a:pt x="3782" y="108"/>
                    <a:pt x="3782" y="108"/>
                    <a:pt x="3782" y="108"/>
                  </a:cubicBezTo>
                  <a:cubicBezTo>
                    <a:pt x="3780" y="108"/>
                    <a:pt x="3779" y="110"/>
                    <a:pt x="3781" y="111"/>
                  </a:cubicBezTo>
                  <a:cubicBezTo>
                    <a:pt x="3782" y="113"/>
                    <a:pt x="3785" y="115"/>
                    <a:pt x="3788" y="115"/>
                  </a:cubicBezTo>
                  <a:cubicBezTo>
                    <a:pt x="3788" y="115"/>
                    <a:pt x="3788" y="115"/>
                    <a:pt x="3788" y="115"/>
                  </a:cubicBezTo>
                  <a:cubicBezTo>
                    <a:pt x="3790" y="115"/>
                    <a:pt x="3790" y="113"/>
                    <a:pt x="3789" y="111"/>
                  </a:cubicBezTo>
                  <a:cubicBezTo>
                    <a:pt x="3787" y="109"/>
                    <a:pt x="3784" y="108"/>
                    <a:pt x="3782" y="108"/>
                  </a:cubicBezTo>
                  <a:moveTo>
                    <a:pt x="194" y="106"/>
                  </a:moveTo>
                  <a:cubicBezTo>
                    <a:pt x="192" y="106"/>
                    <a:pt x="191" y="108"/>
                    <a:pt x="191" y="110"/>
                  </a:cubicBezTo>
                  <a:cubicBezTo>
                    <a:pt x="191" y="111"/>
                    <a:pt x="192" y="113"/>
                    <a:pt x="194" y="113"/>
                  </a:cubicBezTo>
                  <a:cubicBezTo>
                    <a:pt x="194" y="113"/>
                    <a:pt x="194" y="113"/>
                    <a:pt x="194" y="113"/>
                  </a:cubicBezTo>
                  <a:cubicBezTo>
                    <a:pt x="196" y="113"/>
                    <a:pt x="198" y="112"/>
                    <a:pt x="198" y="110"/>
                  </a:cubicBezTo>
                  <a:cubicBezTo>
                    <a:pt x="198" y="108"/>
                    <a:pt x="196" y="106"/>
                    <a:pt x="194" y="106"/>
                  </a:cubicBezTo>
                  <a:cubicBezTo>
                    <a:pt x="194" y="106"/>
                    <a:pt x="194" y="106"/>
                    <a:pt x="194" y="106"/>
                  </a:cubicBezTo>
                  <a:moveTo>
                    <a:pt x="3854" y="106"/>
                  </a:moveTo>
                  <a:cubicBezTo>
                    <a:pt x="3854" y="106"/>
                    <a:pt x="3854" y="106"/>
                    <a:pt x="3854" y="106"/>
                  </a:cubicBezTo>
                  <a:cubicBezTo>
                    <a:pt x="3852" y="106"/>
                    <a:pt x="3852" y="108"/>
                    <a:pt x="3853" y="110"/>
                  </a:cubicBezTo>
                  <a:cubicBezTo>
                    <a:pt x="3855" y="111"/>
                    <a:pt x="3858" y="113"/>
                    <a:pt x="3860" y="113"/>
                  </a:cubicBezTo>
                  <a:cubicBezTo>
                    <a:pt x="3860" y="113"/>
                    <a:pt x="3860" y="113"/>
                    <a:pt x="3860" y="113"/>
                  </a:cubicBezTo>
                  <a:cubicBezTo>
                    <a:pt x="3862" y="113"/>
                    <a:pt x="3863" y="111"/>
                    <a:pt x="3861" y="109"/>
                  </a:cubicBezTo>
                  <a:cubicBezTo>
                    <a:pt x="3859" y="107"/>
                    <a:pt x="3856" y="106"/>
                    <a:pt x="3854" y="106"/>
                  </a:cubicBezTo>
                  <a:moveTo>
                    <a:pt x="3926" y="104"/>
                  </a:moveTo>
                  <a:cubicBezTo>
                    <a:pt x="3926" y="104"/>
                    <a:pt x="3926" y="104"/>
                    <a:pt x="3925" y="104"/>
                  </a:cubicBezTo>
                  <a:cubicBezTo>
                    <a:pt x="3923" y="104"/>
                    <a:pt x="3923" y="106"/>
                    <a:pt x="3925" y="108"/>
                  </a:cubicBezTo>
                  <a:cubicBezTo>
                    <a:pt x="3927" y="110"/>
                    <a:pt x="3930" y="111"/>
                    <a:pt x="3932" y="111"/>
                  </a:cubicBezTo>
                  <a:cubicBezTo>
                    <a:pt x="3932" y="111"/>
                    <a:pt x="3932" y="111"/>
                    <a:pt x="3932" y="111"/>
                  </a:cubicBezTo>
                  <a:cubicBezTo>
                    <a:pt x="3934" y="111"/>
                    <a:pt x="3934" y="110"/>
                    <a:pt x="3932" y="108"/>
                  </a:cubicBezTo>
                  <a:cubicBezTo>
                    <a:pt x="3931" y="106"/>
                    <a:pt x="3928" y="104"/>
                    <a:pt x="3926" y="104"/>
                  </a:cubicBezTo>
                  <a:moveTo>
                    <a:pt x="131" y="104"/>
                  </a:moveTo>
                  <a:cubicBezTo>
                    <a:pt x="129" y="104"/>
                    <a:pt x="127" y="105"/>
                    <a:pt x="127" y="107"/>
                  </a:cubicBezTo>
                  <a:cubicBezTo>
                    <a:pt x="127" y="109"/>
                    <a:pt x="129" y="111"/>
                    <a:pt x="131" y="111"/>
                  </a:cubicBezTo>
                  <a:cubicBezTo>
                    <a:pt x="131" y="111"/>
                    <a:pt x="131" y="111"/>
                    <a:pt x="131" y="111"/>
                  </a:cubicBezTo>
                  <a:cubicBezTo>
                    <a:pt x="133" y="111"/>
                    <a:pt x="134" y="109"/>
                    <a:pt x="134" y="107"/>
                  </a:cubicBezTo>
                  <a:cubicBezTo>
                    <a:pt x="134" y="106"/>
                    <a:pt x="133" y="104"/>
                    <a:pt x="131" y="104"/>
                  </a:cubicBezTo>
                  <a:cubicBezTo>
                    <a:pt x="131" y="104"/>
                    <a:pt x="131" y="104"/>
                    <a:pt x="131" y="104"/>
                  </a:cubicBezTo>
                  <a:moveTo>
                    <a:pt x="3995" y="103"/>
                  </a:moveTo>
                  <a:cubicBezTo>
                    <a:pt x="3995" y="103"/>
                    <a:pt x="3995" y="103"/>
                    <a:pt x="3995" y="103"/>
                  </a:cubicBezTo>
                  <a:cubicBezTo>
                    <a:pt x="3993" y="103"/>
                    <a:pt x="3993" y="105"/>
                    <a:pt x="3995" y="106"/>
                  </a:cubicBezTo>
                  <a:cubicBezTo>
                    <a:pt x="3997" y="108"/>
                    <a:pt x="4000" y="110"/>
                    <a:pt x="4002" y="110"/>
                  </a:cubicBezTo>
                  <a:cubicBezTo>
                    <a:pt x="4002" y="110"/>
                    <a:pt x="4002" y="110"/>
                    <a:pt x="4002" y="110"/>
                  </a:cubicBezTo>
                  <a:cubicBezTo>
                    <a:pt x="4004" y="110"/>
                    <a:pt x="4004" y="108"/>
                    <a:pt x="4002" y="106"/>
                  </a:cubicBezTo>
                  <a:cubicBezTo>
                    <a:pt x="4000" y="104"/>
                    <a:pt x="3997" y="103"/>
                    <a:pt x="3995" y="103"/>
                  </a:cubicBezTo>
                  <a:moveTo>
                    <a:pt x="67" y="102"/>
                  </a:moveTo>
                  <a:cubicBezTo>
                    <a:pt x="65" y="102"/>
                    <a:pt x="64" y="104"/>
                    <a:pt x="64" y="105"/>
                  </a:cubicBezTo>
                  <a:cubicBezTo>
                    <a:pt x="64" y="107"/>
                    <a:pt x="65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9"/>
                    <a:pt x="70" y="108"/>
                    <a:pt x="70" y="106"/>
                  </a:cubicBezTo>
                  <a:cubicBezTo>
                    <a:pt x="70" y="104"/>
                    <a:pt x="69" y="102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moveTo>
                    <a:pt x="4063" y="102"/>
                  </a:moveTo>
                  <a:cubicBezTo>
                    <a:pt x="4063" y="102"/>
                    <a:pt x="4063" y="102"/>
                    <a:pt x="4063" y="102"/>
                  </a:cubicBezTo>
                  <a:cubicBezTo>
                    <a:pt x="4061" y="102"/>
                    <a:pt x="4061" y="104"/>
                    <a:pt x="4063" y="105"/>
                  </a:cubicBezTo>
                  <a:cubicBezTo>
                    <a:pt x="4065" y="107"/>
                    <a:pt x="4068" y="109"/>
                    <a:pt x="4070" y="109"/>
                  </a:cubicBezTo>
                  <a:cubicBezTo>
                    <a:pt x="4070" y="109"/>
                    <a:pt x="4070" y="109"/>
                    <a:pt x="4070" y="109"/>
                  </a:cubicBezTo>
                  <a:cubicBezTo>
                    <a:pt x="4072" y="109"/>
                    <a:pt x="4072" y="107"/>
                    <a:pt x="4070" y="105"/>
                  </a:cubicBezTo>
                  <a:cubicBezTo>
                    <a:pt x="4068" y="104"/>
                    <a:pt x="4065" y="102"/>
                    <a:pt x="4063" y="102"/>
                  </a:cubicBezTo>
                  <a:moveTo>
                    <a:pt x="2766" y="102"/>
                  </a:moveTo>
                  <a:cubicBezTo>
                    <a:pt x="2764" y="102"/>
                    <a:pt x="2764" y="103"/>
                    <a:pt x="2765" y="105"/>
                  </a:cubicBezTo>
                  <a:cubicBezTo>
                    <a:pt x="2766" y="106"/>
                    <a:pt x="2768" y="108"/>
                    <a:pt x="2769" y="108"/>
                  </a:cubicBezTo>
                  <a:cubicBezTo>
                    <a:pt x="2770" y="108"/>
                    <a:pt x="2770" y="108"/>
                    <a:pt x="2770" y="108"/>
                  </a:cubicBezTo>
                  <a:cubicBezTo>
                    <a:pt x="2771" y="108"/>
                    <a:pt x="2771" y="107"/>
                    <a:pt x="2771" y="106"/>
                  </a:cubicBezTo>
                  <a:cubicBezTo>
                    <a:pt x="2770" y="104"/>
                    <a:pt x="2768" y="102"/>
                    <a:pt x="2766" y="102"/>
                  </a:cubicBezTo>
                  <a:cubicBezTo>
                    <a:pt x="2766" y="102"/>
                    <a:pt x="2766" y="102"/>
                    <a:pt x="2766" y="102"/>
                  </a:cubicBezTo>
                  <a:moveTo>
                    <a:pt x="4129" y="102"/>
                  </a:moveTo>
                  <a:cubicBezTo>
                    <a:pt x="4129" y="102"/>
                    <a:pt x="4129" y="102"/>
                    <a:pt x="4129" y="102"/>
                  </a:cubicBezTo>
                  <a:cubicBezTo>
                    <a:pt x="4127" y="102"/>
                    <a:pt x="4127" y="103"/>
                    <a:pt x="4129" y="105"/>
                  </a:cubicBezTo>
                  <a:cubicBezTo>
                    <a:pt x="4131" y="107"/>
                    <a:pt x="4135" y="108"/>
                    <a:pt x="4136" y="108"/>
                  </a:cubicBezTo>
                  <a:cubicBezTo>
                    <a:pt x="4136" y="108"/>
                    <a:pt x="4136" y="108"/>
                    <a:pt x="4136" y="108"/>
                  </a:cubicBezTo>
                  <a:cubicBezTo>
                    <a:pt x="4138" y="108"/>
                    <a:pt x="4138" y="107"/>
                    <a:pt x="4136" y="105"/>
                  </a:cubicBezTo>
                  <a:cubicBezTo>
                    <a:pt x="4134" y="103"/>
                    <a:pt x="4131" y="102"/>
                    <a:pt x="4129" y="102"/>
                  </a:cubicBezTo>
                  <a:moveTo>
                    <a:pt x="4193" y="101"/>
                  </a:moveTo>
                  <a:cubicBezTo>
                    <a:pt x="4193" y="101"/>
                    <a:pt x="4193" y="101"/>
                    <a:pt x="4193" y="101"/>
                  </a:cubicBezTo>
                  <a:cubicBezTo>
                    <a:pt x="4191" y="101"/>
                    <a:pt x="4191" y="103"/>
                    <a:pt x="4193" y="105"/>
                  </a:cubicBezTo>
                  <a:cubicBezTo>
                    <a:pt x="4195" y="107"/>
                    <a:pt x="4198" y="108"/>
                    <a:pt x="4200" y="108"/>
                  </a:cubicBezTo>
                  <a:cubicBezTo>
                    <a:pt x="4200" y="108"/>
                    <a:pt x="4200" y="108"/>
                    <a:pt x="4200" y="108"/>
                  </a:cubicBezTo>
                  <a:cubicBezTo>
                    <a:pt x="4202" y="108"/>
                    <a:pt x="4202" y="107"/>
                    <a:pt x="4200" y="105"/>
                  </a:cubicBezTo>
                  <a:cubicBezTo>
                    <a:pt x="4198" y="103"/>
                    <a:pt x="4195" y="101"/>
                    <a:pt x="4193" y="101"/>
                  </a:cubicBezTo>
                  <a:moveTo>
                    <a:pt x="3" y="101"/>
                  </a:moveTo>
                  <a:cubicBezTo>
                    <a:pt x="1" y="101"/>
                    <a:pt x="0" y="102"/>
                    <a:pt x="0" y="104"/>
                  </a:cubicBezTo>
                  <a:cubicBezTo>
                    <a:pt x="0" y="106"/>
                    <a:pt x="1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5" y="108"/>
                    <a:pt x="7" y="106"/>
                    <a:pt x="7" y="104"/>
                  </a:cubicBezTo>
                  <a:cubicBezTo>
                    <a:pt x="7" y="103"/>
                    <a:pt x="5" y="101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moveTo>
                    <a:pt x="4255" y="101"/>
                  </a:moveTo>
                  <a:cubicBezTo>
                    <a:pt x="4255" y="101"/>
                    <a:pt x="4255" y="101"/>
                    <a:pt x="4255" y="101"/>
                  </a:cubicBezTo>
                  <a:cubicBezTo>
                    <a:pt x="4253" y="101"/>
                    <a:pt x="4253" y="102"/>
                    <a:pt x="4255" y="104"/>
                  </a:cubicBezTo>
                  <a:cubicBezTo>
                    <a:pt x="4257" y="106"/>
                    <a:pt x="4260" y="108"/>
                    <a:pt x="4262" y="108"/>
                  </a:cubicBezTo>
                  <a:cubicBezTo>
                    <a:pt x="4262" y="108"/>
                    <a:pt x="4262" y="108"/>
                    <a:pt x="4262" y="108"/>
                  </a:cubicBezTo>
                  <a:cubicBezTo>
                    <a:pt x="4264" y="108"/>
                    <a:pt x="4264" y="106"/>
                    <a:pt x="4262" y="104"/>
                  </a:cubicBezTo>
                  <a:cubicBezTo>
                    <a:pt x="4260" y="102"/>
                    <a:pt x="4257" y="101"/>
                    <a:pt x="4255" y="101"/>
                  </a:cubicBezTo>
                  <a:moveTo>
                    <a:pt x="4315" y="100"/>
                  </a:moveTo>
                  <a:cubicBezTo>
                    <a:pt x="4315" y="100"/>
                    <a:pt x="4315" y="100"/>
                    <a:pt x="4315" y="100"/>
                  </a:cubicBezTo>
                  <a:cubicBezTo>
                    <a:pt x="4313" y="100"/>
                    <a:pt x="4313" y="101"/>
                    <a:pt x="4315" y="103"/>
                  </a:cubicBezTo>
                  <a:cubicBezTo>
                    <a:pt x="4317" y="105"/>
                    <a:pt x="4320" y="106"/>
                    <a:pt x="4321" y="106"/>
                  </a:cubicBezTo>
                  <a:cubicBezTo>
                    <a:pt x="4321" y="106"/>
                    <a:pt x="4322" y="106"/>
                    <a:pt x="4322" y="106"/>
                  </a:cubicBezTo>
                  <a:cubicBezTo>
                    <a:pt x="4323" y="106"/>
                    <a:pt x="4323" y="105"/>
                    <a:pt x="4321" y="103"/>
                  </a:cubicBezTo>
                  <a:cubicBezTo>
                    <a:pt x="4320" y="101"/>
                    <a:pt x="4317" y="100"/>
                    <a:pt x="4315" y="100"/>
                  </a:cubicBezTo>
                  <a:moveTo>
                    <a:pt x="1323" y="99"/>
                  </a:moveTo>
                  <a:cubicBezTo>
                    <a:pt x="1323" y="99"/>
                    <a:pt x="1323" y="99"/>
                    <a:pt x="1323" y="99"/>
                  </a:cubicBezTo>
                  <a:cubicBezTo>
                    <a:pt x="1320" y="99"/>
                    <a:pt x="1319" y="101"/>
                    <a:pt x="1319" y="103"/>
                  </a:cubicBezTo>
                  <a:cubicBezTo>
                    <a:pt x="1320" y="104"/>
                    <a:pt x="1322" y="105"/>
                    <a:pt x="1324" y="105"/>
                  </a:cubicBezTo>
                  <a:cubicBezTo>
                    <a:pt x="1324" y="105"/>
                    <a:pt x="1324" y="105"/>
                    <a:pt x="1325" y="105"/>
                  </a:cubicBezTo>
                  <a:cubicBezTo>
                    <a:pt x="1327" y="105"/>
                    <a:pt x="1328" y="103"/>
                    <a:pt x="1328" y="101"/>
                  </a:cubicBezTo>
                  <a:cubicBezTo>
                    <a:pt x="1327" y="100"/>
                    <a:pt x="1325" y="99"/>
                    <a:pt x="1323" y="99"/>
                  </a:cubicBezTo>
                  <a:moveTo>
                    <a:pt x="4373" y="98"/>
                  </a:moveTo>
                  <a:cubicBezTo>
                    <a:pt x="4373" y="98"/>
                    <a:pt x="4373" y="98"/>
                    <a:pt x="4373" y="98"/>
                  </a:cubicBezTo>
                  <a:cubicBezTo>
                    <a:pt x="4372" y="98"/>
                    <a:pt x="4372" y="100"/>
                    <a:pt x="4373" y="101"/>
                  </a:cubicBezTo>
                  <a:cubicBezTo>
                    <a:pt x="4375" y="103"/>
                    <a:pt x="4378" y="105"/>
                    <a:pt x="4379" y="105"/>
                  </a:cubicBezTo>
                  <a:cubicBezTo>
                    <a:pt x="4379" y="105"/>
                    <a:pt x="4380" y="105"/>
                    <a:pt x="4380" y="105"/>
                  </a:cubicBezTo>
                  <a:cubicBezTo>
                    <a:pt x="4381" y="105"/>
                    <a:pt x="4381" y="103"/>
                    <a:pt x="4379" y="101"/>
                  </a:cubicBezTo>
                  <a:cubicBezTo>
                    <a:pt x="4378" y="100"/>
                    <a:pt x="4375" y="98"/>
                    <a:pt x="4373" y="98"/>
                  </a:cubicBezTo>
                  <a:moveTo>
                    <a:pt x="4430" y="96"/>
                  </a:moveTo>
                  <a:cubicBezTo>
                    <a:pt x="4430" y="96"/>
                    <a:pt x="4430" y="96"/>
                    <a:pt x="4430" y="96"/>
                  </a:cubicBezTo>
                  <a:cubicBezTo>
                    <a:pt x="4429" y="96"/>
                    <a:pt x="4429" y="98"/>
                    <a:pt x="4430" y="100"/>
                  </a:cubicBezTo>
                  <a:cubicBezTo>
                    <a:pt x="4432" y="101"/>
                    <a:pt x="4434" y="103"/>
                    <a:pt x="4436" y="103"/>
                  </a:cubicBezTo>
                  <a:cubicBezTo>
                    <a:pt x="4436" y="103"/>
                    <a:pt x="4436" y="103"/>
                    <a:pt x="4436" y="103"/>
                  </a:cubicBezTo>
                  <a:cubicBezTo>
                    <a:pt x="4438" y="103"/>
                    <a:pt x="4438" y="101"/>
                    <a:pt x="4436" y="99"/>
                  </a:cubicBezTo>
                  <a:cubicBezTo>
                    <a:pt x="4435" y="98"/>
                    <a:pt x="4432" y="96"/>
                    <a:pt x="4430" y="96"/>
                  </a:cubicBezTo>
                  <a:moveTo>
                    <a:pt x="4486" y="94"/>
                  </a:moveTo>
                  <a:cubicBezTo>
                    <a:pt x="4486" y="94"/>
                    <a:pt x="4486" y="94"/>
                    <a:pt x="4486" y="94"/>
                  </a:cubicBezTo>
                  <a:cubicBezTo>
                    <a:pt x="4485" y="94"/>
                    <a:pt x="4484" y="96"/>
                    <a:pt x="4486" y="97"/>
                  </a:cubicBezTo>
                  <a:cubicBezTo>
                    <a:pt x="4488" y="99"/>
                    <a:pt x="4490" y="100"/>
                    <a:pt x="4492" y="100"/>
                  </a:cubicBezTo>
                  <a:cubicBezTo>
                    <a:pt x="4492" y="100"/>
                    <a:pt x="4492" y="100"/>
                    <a:pt x="4492" y="100"/>
                  </a:cubicBezTo>
                  <a:cubicBezTo>
                    <a:pt x="4493" y="100"/>
                    <a:pt x="4493" y="99"/>
                    <a:pt x="4492" y="97"/>
                  </a:cubicBezTo>
                  <a:cubicBezTo>
                    <a:pt x="4490" y="95"/>
                    <a:pt x="4488" y="94"/>
                    <a:pt x="4486" y="94"/>
                  </a:cubicBezTo>
                  <a:moveTo>
                    <a:pt x="4542" y="92"/>
                  </a:moveTo>
                  <a:cubicBezTo>
                    <a:pt x="4542" y="92"/>
                    <a:pt x="4542" y="92"/>
                    <a:pt x="4541" y="92"/>
                  </a:cubicBezTo>
                  <a:cubicBezTo>
                    <a:pt x="4540" y="92"/>
                    <a:pt x="4540" y="93"/>
                    <a:pt x="4541" y="95"/>
                  </a:cubicBezTo>
                  <a:cubicBezTo>
                    <a:pt x="4543" y="97"/>
                    <a:pt x="4545" y="98"/>
                    <a:pt x="4547" y="98"/>
                  </a:cubicBezTo>
                  <a:cubicBezTo>
                    <a:pt x="4547" y="98"/>
                    <a:pt x="4547" y="98"/>
                    <a:pt x="4547" y="98"/>
                  </a:cubicBezTo>
                  <a:cubicBezTo>
                    <a:pt x="4548" y="98"/>
                    <a:pt x="4548" y="96"/>
                    <a:pt x="4547" y="95"/>
                  </a:cubicBezTo>
                  <a:cubicBezTo>
                    <a:pt x="4546" y="93"/>
                    <a:pt x="4543" y="92"/>
                    <a:pt x="4542" y="92"/>
                  </a:cubicBezTo>
                  <a:moveTo>
                    <a:pt x="2711" y="91"/>
                  </a:moveTo>
                  <a:cubicBezTo>
                    <a:pt x="2710" y="91"/>
                    <a:pt x="2710" y="93"/>
                    <a:pt x="2710" y="94"/>
                  </a:cubicBezTo>
                  <a:cubicBezTo>
                    <a:pt x="2712" y="96"/>
                    <a:pt x="2714" y="97"/>
                    <a:pt x="2715" y="98"/>
                  </a:cubicBezTo>
                  <a:cubicBezTo>
                    <a:pt x="2715" y="98"/>
                    <a:pt x="2716" y="98"/>
                    <a:pt x="2716" y="98"/>
                  </a:cubicBezTo>
                  <a:cubicBezTo>
                    <a:pt x="2717" y="98"/>
                    <a:pt x="2717" y="97"/>
                    <a:pt x="2716" y="95"/>
                  </a:cubicBezTo>
                  <a:cubicBezTo>
                    <a:pt x="2715" y="94"/>
                    <a:pt x="2713" y="92"/>
                    <a:pt x="2711" y="92"/>
                  </a:cubicBezTo>
                  <a:cubicBezTo>
                    <a:pt x="2711" y="92"/>
                    <a:pt x="2711" y="91"/>
                    <a:pt x="2711" y="91"/>
                  </a:cubicBezTo>
                  <a:moveTo>
                    <a:pt x="4597" y="89"/>
                  </a:moveTo>
                  <a:cubicBezTo>
                    <a:pt x="4597" y="89"/>
                    <a:pt x="4596" y="89"/>
                    <a:pt x="4596" y="89"/>
                  </a:cubicBezTo>
                  <a:cubicBezTo>
                    <a:pt x="4595" y="89"/>
                    <a:pt x="4595" y="91"/>
                    <a:pt x="4596" y="92"/>
                  </a:cubicBezTo>
                  <a:cubicBezTo>
                    <a:pt x="4597" y="94"/>
                    <a:pt x="4599" y="95"/>
                    <a:pt x="4601" y="95"/>
                  </a:cubicBezTo>
                  <a:cubicBezTo>
                    <a:pt x="4601" y="95"/>
                    <a:pt x="4601" y="95"/>
                    <a:pt x="4601" y="95"/>
                  </a:cubicBezTo>
                  <a:cubicBezTo>
                    <a:pt x="4603" y="95"/>
                    <a:pt x="4603" y="94"/>
                    <a:pt x="4602" y="92"/>
                  </a:cubicBezTo>
                  <a:cubicBezTo>
                    <a:pt x="4600" y="91"/>
                    <a:pt x="4598" y="89"/>
                    <a:pt x="4597" y="89"/>
                  </a:cubicBezTo>
                  <a:moveTo>
                    <a:pt x="1403" y="87"/>
                  </a:moveTo>
                  <a:cubicBezTo>
                    <a:pt x="1403" y="87"/>
                    <a:pt x="1402" y="87"/>
                    <a:pt x="1402" y="87"/>
                  </a:cubicBezTo>
                  <a:cubicBezTo>
                    <a:pt x="1400" y="87"/>
                    <a:pt x="1398" y="89"/>
                    <a:pt x="1399" y="91"/>
                  </a:cubicBezTo>
                  <a:cubicBezTo>
                    <a:pt x="1400" y="92"/>
                    <a:pt x="1401" y="93"/>
                    <a:pt x="1404" y="93"/>
                  </a:cubicBezTo>
                  <a:cubicBezTo>
                    <a:pt x="1404" y="93"/>
                    <a:pt x="1404" y="93"/>
                    <a:pt x="1405" y="93"/>
                  </a:cubicBezTo>
                  <a:cubicBezTo>
                    <a:pt x="1407" y="93"/>
                    <a:pt x="1408" y="91"/>
                    <a:pt x="1407" y="89"/>
                  </a:cubicBezTo>
                  <a:cubicBezTo>
                    <a:pt x="1407" y="88"/>
                    <a:pt x="1405" y="87"/>
                    <a:pt x="1403" y="87"/>
                  </a:cubicBezTo>
                  <a:moveTo>
                    <a:pt x="4651" y="87"/>
                  </a:moveTo>
                  <a:cubicBezTo>
                    <a:pt x="4651" y="87"/>
                    <a:pt x="4651" y="87"/>
                    <a:pt x="4651" y="87"/>
                  </a:cubicBezTo>
                  <a:cubicBezTo>
                    <a:pt x="4650" y="87"/>
                    <a:pt x="4649" y="88"/>
                    <a:pt x="4651" y="90"/>
                  </a:cubicBezTo>
                  <a:cubicBezTo>
                    <a:pt x="4652" y="92"/>
                    <a:pt x="4654" y="93"/>
                    <a:pt x="4655" y="93"/>
                  </a:cubicBezTo>
                  <a:cubicBezTo>
                    <a:pt x="4655" y="93"/>
                    <a:pt x="4656" y="93"/>
                    <a:pt x="4656" y="93"/>
                  </a:cubicBezTo>
                  <a:cubicBezTo>
                    <a:pt x="4657" y="93"/>
                    <a:pt x="4657" y="91"/>
                    <a:pt x="4656" y="90"/>
                  </a:cubicBezTo>
                  <a:cubicBezTo>
                    <a:pt x="4655" y="88"/>
                    <a:pt x="4653" y="87"/>
                    <a:pt x="4651" y="87"/>
                  </a:cubicBezTo>
                  <a:moveTo>
                    <a:pt x="4706" y="84"/>
                  </a:moveTo>
                  <a:cubicBezTo>
                    <a:pt x="4706" y="84"/>
                    <a:pt x="4706" y="84"/>
                    <a:pt x="4706" y="84"/>
                  </a:cubicBezTo>
                  <a:cubicBezTo>
                    <a:pt x="4705" y="84"/>
                    <a:pt x="4704" y="86"/>
                    <a:pt x="4705" y="87"/>
                  </a:cubicBezTo>
                  <a:cubicBezTo>
                    <a:pt x="4706" y="89"/>
                    <a:pt x="4708" y="90"/>
                    <a:pt x="4710" y="90"/>
                  </a:cubicBezTo>
                  <a:cubicBezTo>
                    <a:pt x="4710" y="90"/>
                    <a:pt x="4710" y="90"/>
                    <a:pt x="4710" y="90"/>
                  </a:cubicBezTo>
                  <a:cubicBezTo>
                    <a:pt x="4712" y="90"/>
                    <a:pt x="4712" y="89"/>
                    <a:pt x="4711" y="87"/>
                  </a:cubicBezTo>
                  <a:cubicBezTo>
                    <a:pt x="4710" y="86"/>
                    <a:pt x="4708" y="84"/>
                    <a:pt x="4706" y="84"/>
                  </a:cubicBezTo>
                  <a:moveTo>
                    <a:pt x="4762" y="82"/>
                  </a:moveTo>
                  <a:cubicBezTo>
                    <a:pt x="4762" y="82"/>
                    <a:pt x="4762" y="82"/>
                    <a:pt x="4762" y="82"/>
                  </a:cubicBezTo>
                  <a:cubicBezTo>
                    <a:pt x="4760" y="82"/>
                    <a:pt x="4760" y="84"/>
                    <a:pt x="4761" y="85"/>
                  </a:cubicBezTo>
                  <a:cubicBezTo>
                    <a:pt x="4762" y="87"/>
                    <a:pt x="4764" y="88"/>
                    <a:pt x="4765" y="88"/>
                  </a:cubicBezTo>
                  <a:cubicBezTo>
                    <a:pt x="4765" y="88"/>
                    <a:pt x="4765" y="88"/>
                    <a:pt x="4765" y="88"/>
                  </a:cubicBezTo>
                  <a:cubicBezTo>
                    <a:pt x="4767" y="88"/>
                    <a:pt x="4768" y="87"/>
                    <a:pt x="4767" y="85"/>
                  </a:cubicBezTo>
                  <a:cubicBezTo>
                    <a:pt x="4766" y="83"/>
                    <a:pt x="4764" y="82"/>
                    <a:pt x="4762" y="82"/>
                  </a:cubicBezTo>
                  <a:moveTo>
                    <a:pt x="2657" y="80"/>
                  </a:moveTo>
                  <a:cubicBezTo>
                    <a:pt x="2656" y="80"/>
                    <a:pt x="2656" y="81"/>
                    <a:pt x="2657" y="83"/>
                  </a:cubicBezTo>
                  <a:cubicBezTo>
                    <a:pt x="2658" y="84"/>
                    <a:pt x="2660" y="86"/>
                    <a:pt x="2662" y="86"/>
                  </a:cubicBezTo>
                  <a:cubicBezTo>
                    <a:pt x="2662" y="86"/>
                    <a:pt x="2662" y="86"/>
                    <a:pt x="2663" y="86"/>
                  </a:cubicBezTo>
                  <a:cubicBezTo>
                    <a:pt x="2664" y="86"/>
                    <a:pt x="2664" y="85"/>
                    <a:pt x="2663" y="84"/>
                  </a:cubicBezTo>
                  <a:cubicBezTo>
                    <a:pt x="2662" y="82"/>
                    <a:pt x="2659" y="81"/>
                    <a:pt x="2658" y="80"/>
                  </a:cubicBezTo>
                  <a:cubicBezTo>
                    <a:pt x="2658" y="80"/>
                    <a:pt x="2657" y="80"/>
                    <a:pt x="2657" y="80"/>
                  </a:cubicBezTo>
                  <a:moveTo>
                    <a:pt x="4818" y="80"/>
                  </a:moveTo>
                  <a:cubicBezTo>
                    <a:pt x="4818" y="80"/>
                    <a:pt x="4818" y="80"/>
                    <a:pt x="4818" y="80"/>
                  </a:cubicBezTo>
                  <a:cubicBezTo>
                    <a:pt x="4817" y="80"/>
                    <a:pt x="4816" y="81"/>
                    <a:pt x="4817" y="83"/>
                  </a:cubicBezTo>
                  <a:cubicBezTo>
                    <a:pt x="4818" y="85"/>
                    <a:pt x="4820" y="86"/>
                    <a:pt x="4821" y="86"/>
                  </a:cubicBezTo>
                  <a:cubicBezTo>
                    <a:pt x="4821" y="86"/>
                    <a:pt x="4821" y="86"/>
                    <a:pt x="4821" y="86"/>
                  </a:cubicBezTo>
                  <a:cubicBezTo>
                    <a:pt x="4823" y="86"/>
                    <a:pt x="4824" y="84"/>
                    <a:pt x="4823" y="83"/>
                  </a:cubicBezTo>
                  <a:cubicBezTo>
                    <a:pt x="4822" y="81"/>
                    <a:pt x="4820" y="80"/>
                    <a:pt x="4818" y="80"/>
                  </a:cubicBezTo>
                  <a:moveTo>
                    <a:pt x="4876" y="78"/>
                  </a:moveTo>
                  <a:cubicBezTo>
                    <a:pt x="4876" y="78"/>
                    <a:pt x="4876" y="78"/>
                    <a:pt x="4876" y="78"/>
                  </a:cubicBezTo>
                  <a:cubicBezTo>
                    <a:pt x="4874" y="78"/>
                    <a:pt x="4873" y="80"/>
                    <a:pt x="4874" y="81"/>
                  </a:cubicBezTo>
                  <a:cubicBezTo>
                    <a:pt x="4875" y="83"/>
                    <a:pt x="4877" y="84"/>
                    <a:pt x="4879" y="84"/>
                  </a:cubicBezTo>
                  <a:cubicBezTo>
                    <a:pt x="4879" y="84"/>
                    <a:pt x="4879" y="84"/>
                    <a:pt x="4879" y="84"/>
                  </a:cubicBezTo>
                  <a:cubicBezTo>
                    <a:pt x="4880" y="84"/>
                    <a:pt x="4881" y="83"/>
                    <a:pt x="4880" y="81"/>
                  </a:cubicBezTo>
                  <a:cubicBezTo>
                    <a:pt x="4880" y="80"/>
                    <a:pt x="4878" y="78"/>
                    <a:pt x="4876" y="78"/>
                  </a:cubicBezTo>
                  <a:moveTo>
                    <a:pt x="4935" y="77"/>
                  </a:moveTo>
                  <a:cubicBezTo>
                    <a:pt x="4935" y="77"/>
                    <a:pt x="4935" y="77"/>
                    <a:pt x="4935" y="77"/>
                  </a:cubicBezTo>
                  <a:cubicBezTo>
                    <a:pt x="4933" y="77"/>
                    <a:pt x="4932" y="78"/>
                    <a:pt x="4933" y="80"/>
                  </a:cubicBezTo>
                  <a:cubicBezTo>
                    <a:pt x="4934" y="81"/>
                    <a:pt x="4936" y="83"/>
                    <a:pt x="4937" y="83"/>
                  </a:cubicBezTo>
                  <a:cubicBezTo>
                    <a:pt x="4937" y="83"/>
                    <a:pt x="4937" y="83"/>
                    <a:pt x="4937" y="83"/>
                  </a:cubicBezTo>
                  <a:cubicBezTo>
                    <a:pt x="4939" y="82"/>
                    <a:pt x="4940" y="81"/>
                    <a:pt x="4939" y="80"/>
                  </a:cubicBezTo>
                  <a:cubicBezTo>
                    <a:pt x="4939" y="78"/>
                    <a:pt x="4937" y="77"/>
                    <a:pt x="4935" y="77"/>
                  </a:cubicBezTo>
                  <a:moveTo>
                    <a:pt x="4996" y="76"/>
                  </a:moveTo>
                  <a:cubicBezTo>
                    <a:pt x="4996" y="76"/>
                    <a:pt x="4996" y="76"/>
                    <a:pt x="4996" y="76"/>
                  </a:cubicBezTo>
                  <a:cubicBezTo>
                    <a:pt x="4994" y="76"/>
                    <a:pt x="4993" y="77"/>
                    <a:pt x="4994" y="79"/>
                  </a:cubicBezTo>
                  <a:cubicBezTo>
                    <a:pt x="4994" y="80"/>
                    <a:pt x="4996" y="82"/>
                    <a:pt x="4998" y="82"/>
                  </a:cubicBezTo>
                  <a:cubicBezTo>
                    <a:pt x="4998" y="82"/>
                    <a:pt x="4998" y="82"/>
                    <a:pt x="4998" y="82"/>
                  </a:cubicBezTo>
                  <a:cubicBezTo>
                    <a:pt x="5000" y="82"/>
                    <a:pt x="5001" y="80"/>
                    <a:pt x="5000" y="79"/>
                  </a:cubicBezTo>
                  <a:cubicBezTo>
                    <a:pt x="5000" y="77"/>
                    <a:pt x="4998" y="76"/>
                    <a:pt x="4996" y="76"/>
                  </a:cubicBezTo>
                  <a:moveTo>
                    <a:pt x="1483" y="74"/>
                  </a:moveTo>
                  <a:cubicBezTo>
                    <a:pt x="1483" y="74"/>
                    <a:pt x="1482" y="74"/>
                    <a:pt x="1482" y="74"/>
                  </a:cubicBezTo>
                  <a:cubicBezTo>
                    <a:pt x="1480" y="75"/>
                    <a:pt x="1479" y="76"/>
                    <a:pt x="1479" y="78"/>
                  </a:cubicBezTo>
                  <a:cubicBezTo>
                    <a:pt x="1480" y="79"/>
                    <a:pt x="1482" y="80"/>
                    <a:pt x="1484" y="80"/>
                  </a:cubicBezTo>
                  <a:cubicBezTo>
                    <a:pt x="1485" y="80"/>
                    <a:pt x="1485" y="80"/>
                    <a:pt x="1485" y="80"/>
                  </a:cubicBezTo>
                  <a:cubicBezTo>
                    <a:pt x="1488" y="80"/>
                    <a:pt x="1489" y="78"/>
                    <a:pt x="1488" y="77"/>
                  </a:cubicBezTo>
                  <a:cubicBezTo>
                    <a:pt x="1487" y="75"/>
                    <a:pt x="1485" y="74"/>
                    <a:pt x="1483" y="74"/>
                  </a:cubicBezTo>
                  <a:moveTo>
                    <a:pt x="2604" y="69"/>
                  </a:moveTo>
                  <a:cubicBezTo>
                    <a:pt x="2603" y="69"/>
                    <a:pt x="2603" y="69"/>
                    <a:pt x="2604" y="71"/>
                  </a:cubicBezTo>
                  <a:cubicBezTo>
                    <a:pt x="2606" y="72"/>
                    <a:pt x="2608" y="73"/>
                    <a:pt x="2609" y="74"/>
                  </a:cubicBezTo>
                  <a:cubicBezTo>
                    <a:pt x="2610" y="74"/>
                    <a:pt x="2610" y="74"/>
                    <a:pt x="2610" y="74"/>
                  </a:cubicBezTo>
                  <a:cubicBezTo>
                    <a:pt x="2611" y="74"/>
                    <a:pt x="2611" y="73"/>
                    <a:pt x="2610" y="72"/>
                  </a:cubicBezTo>
                  <a:cubicBezTo>
                    <a:pt x="2609" y="70"/>
                    <a:pt x="2606" y="69"/>
                    <a:pt x="2605" y="69"/>
                  </a:cubicBezTo>
                  <a:cubicBezTo>
                    <a:pt x="2604" y="69"/>
                    <a:pt x="2604" y="69"/>
                    <a:pt x="2604" y="69"/>
                  </a:cubicBezTo>
                  <a:moveTo>
                    <a:pt x="1564" y="62"/>
                  </a:moveTo>
                  <a:cubicBezTo>
                    <a:pt x="1563" y="62"/>
                    <a:pt x="1563" y="62"/>
                    <a:pt x="1563" y="62"/>
                  </a:cubicBezTo>
                  <a:cubicBezTo>
                    <a:pt x="1560" y="62"/>
                    <a:pt x="1559" y="64"/>
                    <a:pt x="1560" y="65"/>
                  </a:cubicBezTo>
                  <a:cubicBezTo>
                    <a:pt x="1561" y="66"/>
                    <a:pt x="1563" y="67"/>
                    <a:pt x="1565" y="67"/>
                  </a:cubicBezTo>
                  <a:cubicBezTo>
                    <a:pt x="1566" y="67"/>
                    <a:pt x="1566" y="67"/>
                    <a:pt x="1567" y="67"/>
                  </a:cubicBezTo>
                  <a:cubicBezTo>
                    <a:pt x="1569" y="66"/>
                    <a:pt x="1570" y="65"/>
                    <a:pt x="1569" y="64"/>
                  </a:cubicBezTo>
                  <a:cubicBezTo>
                    <a:pt x="1568" y="62"/>
                    <a:pt x="1566" y="62"/>
                    <a:pt x="1564" y="62"/>
                  </a:cubicBezTo>
                  <a:moveTo>
                    <a:pt x="2551" y="57"/>
                  </a:moveTo>
                  <a:cubicBezTo>
                    <a:pt x="2550" y="57"/>
                    <a:pt x="2550" y="57"/>
                    <a:pt x="2552" y="58"/>
                  </a:cubicBezTo>
                  <a:cubicBezTo>
                    <a:pt x="2553" y="60"/>
                    <a:pt x="2555" y="61"/>
                    <a:pt x="2557" y="61"/>
                  </a:cubicBezTo>
                  <a:cubicBezTo>
                    <a:pt x="2557" y="61"/>
                    <a:pt x="2558" y="61"/>
                    <a:pt x="2558" y="61"/>
                  </a:cubicBezTo>
                  <a:cubicBezTo>
                    <a:pt x="2559" y="61"/>
                    <a:pt x="2558" y="61"/>
                    <a:pt x="2557" y="60"/>
                  </a:cubicBezTo>
                  <a:cubicBezTo>
                    <a:pt x="2556" y="58"/>
                    <a:pt x="2553" y="57"/>
                    <a:pt x="2552" y="57"/>
                  </a:cubicBezTo>
                  <a:cubicBezTo>
                    <a:pt x="2551" y="57"/>
                    <a:pt x="2551" y="57"/>
                    <a:pt x="2551" y="57"/>
                  </a:cubicBezTo>
                  <a:moveTo>
                    <a:pt x="1644" y="49"/>
                  </a:moveTo>
                  <a:cubicBezTo>
                    <a:pt x="1644" y="49"/>
                    <a:pt x="1643" y="49"/>
                    <a:pt x="1643" y="49"/>
                  </a:cubicBezTo>
                  <a:cubicBezTo>
                    <a:pt x="1640" y="50"/>
                    <a:pt x="1640" y="51"/>
                    <a:pt x="1641" y="52"/>
                  </a:cubicBezTo>
                  <a:cubicBezTo>
                    <a:pt x="1642" y="53"/>
                    <a:pt x="1644" y="54"/>
                    <a:pt x="1646" y="54"/>
                  </a:cubicBezTo>
                  <a:cubicBezTo>
                    <a:pt x="1647" y="54"/>
                    <a:pt x="1647" y="54"/>
                    <a:pt x="1648" y="53"/>
                  </a:cubicBezTo>
                  <a:cubicBezTo>
                    <a:pt x="1650" y="53"/>
                    <a:pt x="1651" y="52"/>
                    <a:pt x="1649" y="51"/>
                  </a:cubicBezTo>
                  <a:cubicBezTo>
                    <a:pt x="1648" y="50"/>
                    <a:pt x="1646" y="49"/>
                    <a:pt x="1644" y="49"/>
                  </a:cubicBezTo>
                  <a:moveTo>
                    <a:pt x="2498" y="45"/>
                  </a:moveTo>
                  <a:cubicBezTo>
                    <a:pt x="2497" y="45"/>
                    <a:pt x="2497" y="45"/>
                    <a:pt x="2499" y="46"/>
                  </a:cubicBezTo>
                  <a:cubicBezTo>
                    <a:pt x="2500" y="47"/>
                    <a:pt x="2503" y="49"/>
                    <a:pt x="2504" y="49"/>
                  </a:cubicBezTo>
                  <a:cubicBezTo>
                    <a:pt x="2505" y="49"/>
                    <a:pt x="2505" y="49"/>
                    <a:pt x="2505" y="49"/>
                  </a:cubicBezTo>
                  <a:cubicBezTo>
                    <a:pt x="2506" y="49"/>
                    <a:pt x="2506" y="48"/>
                    <a:pt x="2504" y="48"/>
                  </a:cubicBezTo>
                  <a:cubicBezTo>
                    <a:pt x="2503" y="46"/>
                    <a:pt x="2500" y="45"/>
                    <a:pt x="2499" y="45"/>
                  </a:cubicBezTo>
                  <a:cubicBezTo>
                    <a:pt x="2498" y="45"/>
                    <a:pt x="2498" y="45"/>
                    <a:pt x="2498" y="45"/>
                  </a:cubicBezTo>
                  <a:moveTo>
                    <a:pt x="1724" y="37"/>
                  </a:moveTo>
                  <a:cubicBezTo>
                    <a:pt x="1723" y="37"/>
                    <a:pt x="1723" y="37"/>
                    <a:pt x="1722" y="37"/>
                  </a:cubicBezTo>
                  <a:cubicBezTo>
                    <a:pt x="1720" y="38"/>
                    <a:pt x="1719" y="39"/>
                    <a:pt x="1721" y="40"/>
                  </a:cubicBezTo>
                  <a:cubicBezTo>
                    <a:pt x="1722" y="41"/>
                    <a:pt x="1724" y="41"/>
                    <a:pt x="1726" y="41"/>
                  </a:cubicBezTo>
                  <a:cubicBezTo>
                    <a:pt x="1727" y="41"/>
                    <a:pt x="1727" y="41"/>
                    <a:pt x="1728" y="41"/>
                  </a:cubicBezTo>
                  <a:cubicBezTo>
                    <a:pt x="1730" y="41"/>
                    <a:pt x="1731" y="39"/>
                    <a:pt x="1729" y="38"/>
                  </a:cubicBezTo>
                  <a:cubicBezTo>
                    <a:pt x="1728" y="38"/>
                    <a:pt x="1726" y="37"/>
                    <a:pt x="1724" y="37"/>
                  </a:cubicBezTo>
                  <a:moveTo>
                    <a:pt x="2444" y="34"/>
                  </a:moveTo>
                  <a:cubicBezTo>
                    <a:pt x="2443" y="34"/>
                    <a:pt x="2444" y="34"/>
                    <a:pt x="2445" y="35"/>
                  </a:cubicBezTo>
                  <a:cubicBezTo>
                    <a:pt x="2447" y="36"/>
                    <a:pt x="2450" y="37"/>
                    <a:pt x="2451" y="37"/>
                  </a:cubicBezTo>
                  <a:cubicBezTo>
                    <a:pt x="2452" y="37"/>
                    <a:pt x="2452" y="37"/>
                    <a:pt x="2452" y="37"/>
                  </a:cubicBezTo>
                  <a:cubicBezTo>
                    <a:pt x="2453" y="37"/>
                    <a:pt x="2452" y="37"/>
                    <a:pt x="2451" y="36"/>
                  </a:cubicBezTo>
                  <a:cubicBezTo>
                    <a:pt x="2449" y="35"/>
                    <a:pt x="2447" y="34"/>
                    <a:pt x="2445" y="34"/>
                  </a:cubicBezTo>
                  <a:cubicBezTo>
                    <a:pt x="2445" y="34"/>
                    <a:pt x="2444" y="34"/>
                    <a:pt x="2444" y="34"/>
                  </a:cubicBezTo>
                  <a:moveTo>
                    <a:pt x="1802" y="26"/>
                  </a:moveTo>
                  <a:cubicBezTo>
                    <a:pt x="1802" y="26"/>
                    <a:pt x="1801" y="26"/>
                    <a:pt x="1801" y="26"/>
                  </a:cubicBezTo>
                  <a:cubicBezTo>
                    <a:pt x="1798" y="26"/>
                    <a:pt x="1798" y="27"/>
                    <a:pt x="1800" y="28"/>
                  </a:cubicBezTo>
                  <a:cubicBezTo>
                    <a:pt x="1801" y="29"/>
                    <a:pt x="1803" y="30"/>
                    <a:pt x="1805" y="30"/>
                  </a:cubicBezTo>
                  <a:cubicBezTo>
                    <a:pt x="1806" y="30"/>
                    <a:pt x="1806" y="29"/>
                    <a:pt x="1807" y="29"/>
                  </a:cubicBezTo>
                  <a:cubicBezTo>
                    <a:pt x="1809" y="29"/>
                    <a:pt x="1810" y="28"/>
                    <a:pt x="1808" y="27"/>
                  </a:cubicBezTo>
                  <a:cubicBezTo>
                    <a:pt x="1807" y="27"/>
                    <a:pt x="1804" y="26"/>
                    <a:pt x="1802" y="26"/>
                  </a:cubicBezTo>
                  <a:moveTo>
                    <a:pt x="2390" y="23"/>
                  </a:moveTo>
                  <a:cubicBezTo>
                    <a:pt x="2389" y="23"/>
                    <a:pt x="2389" y="24"/>
                    <a:pt x="2391" y="24"/>
                  </a:cubicBezTo>
                  <a:cubicBezTo>
                    <a:pt x="2393" y="25"/>
                    <a:pt x="2396" y="26"/>
                    <a:pt x="2397" y="27"/>
                  </a:cubicBezTo>
                  <a:cubicBezTo>
                    <a:pt x="2397" y="27"/>
                    <a:pt x="2398" y="27"/>
                    <a:pt x="2398" y="27"/>
                  </a:cubicBezTo>
                  <a:cubicBezTo>
                    <a:pt x="2399" y="27"/>
                    <a:pt x="2398" y="26"/>
                    <a:pt x="2397" y="26"/>
                  </a:cubicBezTo>
                  <a:cubicBezTo>
                    <a:pt x="2395" y="25"/>
                    <a:pt x="2392" y="24"/>
                    <a:pt x="2390" y="23"/>
                  </a:cubicBezTo>
                  <a:cubicBezTo>
                    <a:pt x="2390" y="23"/>
                    <a:pt x="2390" y="23"/>
                    <a:pt x="2390" y="23"/>
                  </a:cubicBezTo>
                  <a:moveTo>
                    <a:pt x="1879" y="16"/>
                  </a:moveTo>
                  <a:cubicBezTo>
                    <a:pt x="1878" y="16"/>
                    <a:pt x="1878" y="16"/>
                    <a:pt x="1877" y="17"/>
                  </a:cubicBezTo>
                  <a:cubicBezTo>
                    <a:pt x="1875" y="17"/>
                    <a:pt x="1875" y="18"/>
                    <a:pt x="1877" y="18"/>
                  </a:cubicBezTo>
                  <a:cubicBezTo>
                    <a:pt x="1878" y="19"/>
                    <a:pt x="1880" y="19"/>
                    <a:pt x="1882" y="19"/>
                  </a:cubicBezTo>
                  <a:cubicBezTo>
                    <a:pt x="1883" y="19"/>
                    <a:pt x="1883" y="19"/>
                    <a:pt x="1884" y="19"/>
                  </a:cubicBezTo>
                  <a:cubicBezTo>
                    <a:pt x="1886" y="19"/>
                    <a:pt x="1886" y="18"/>
                    <a:pt x="1885" y="17"/>
                  </a:cubicBezTo>
                  <a:cubicBezTo>
                    <a:pt x="1883" y="17"/>
                    <a:pt x="1881" y="16"/>
                    <a:pt x="1879" y="16"/>
                  </a:cubicBezTo>
                  <a:moveTo>
                    <a:pt x="2334" y="14"/>
                  </a:moveTo>
                  <a:cubicBezTo>
                    <a:pt x="2333" y="14"/>
                    <a:pt x="2333" y="15"/>
                    <a:pt x="2335" y="15"/>
                  </a:cubicBezTo>
                  <a:cubicBezTo>
                    <a:pt x="2337" y="16"/>
                    <a:pt x="2340" y="17"/>
                    <a:pt x="2342" y="17"/>
                  </a:cubicBezTo>
                  <a:cubicBezTo>
                    <a:pt x="2342" y="17"/>
                    <a:pt x="2342" y="17"/>
                    <a:pt x="2342" y="17"/>
                  </a:cubicBezTo>
                  <a:cubicBezTo>
                    <a:pt x="2343" y="17"/>
                    <a:pt x="2343" y="17"/>
                    <a:pt x="2341" y="16"/>
                  </a:cubicBezTo>
                  <a:cubicBezTo>
                    <a:pt x="2339" y="16"/>
                    <a:pt x="2336" y="15"/>
                    <a:pt x="2335" y="15"/>
                  </a:cubicBezTo>
                  <a:cubicBezTo>
                    <a:pt x="2334" y="15"/>
                    <a:pt x="2334" y="14"/>
                    <a:pt x="2334" y="14"/>
                  </a:cubicBezTo>
                  <a:moveTo>
                    <a:pt x="1953" y="9"/>
                  </a:moveTo>
                  <a:cubicBezTo>
                    <a:pt x="1952" y="9"/>
                    <a:pt x="1952" y="9"/>
                    <a:pt x="1951" y="9"/>
                  </a:cubicBezTo>
                  <a:cubicBezTo>
                    <a:pt x="1949" y="9"/>
                    <a:pt x="1949" y="10"/>
                    <a:pt x="1951" y="10"/>
                  </a:cubicBezTo>
                  <a:cubicBezTo>
                    <a:pt x="1953" y="11"/>
                    <a:pt x="1955" y="11"/>
                    <a:pt x="1957" y="11"/>
                  </a:cubicBezTo>
                  <a:cubicBezTo>
                    <a:pt x="1958" y="11"/>
                    <a:pt x="1958" y="11"/>
                    <a:pt x="1959" y="11"/>
                  </a:cubicBezTo>
                  <a:cubicBezTo>
                    <a:pt x="1961" y="11"/>
                    <a:pt x="1961" y="10"/>
                    <a:pt x="1959" y="10"/>
                  </a:cubicBezTo>
                  <a:cubicBezTo>
                    <a:pt x="1957" y="9"/>
                    <a:pt x="1955" y="9"/>
                    <a:pt x="1953" y="9"/>
                  </a:cubicBezTo>
                  <a:moveTo>
                    <a:pt x="2276" y="7"/>
                  </a:moveTo>
                  <a:cubicBezTo>
                    <a:pt x="2275" y="7"/>
                    <a:pt x="2276" y="8"/>
                    <a:pt x="2278" y="8"/>
                  </a:cubicBezTo>
                  <a:cubicBezTo>
                    <a:pt x="2280" y="9"/>
                    <a:pt x="2283" y="10"/>
                    <a:pt x="2285" y="10"/>
                  </a:cubicBezTo>
                  <a:cubicBezTo>
                    <a:pt x="2285" y="10"/>
                    <a:pt x="2285" y="10"/>
                    <a:pt x="2285" y="10"/>
                  </a:cubicBezTo>
                  <a:cubicBezTo>
                    <a:pt x="2286" y="10"/>
                    <a:pt x="2286" y="9"/>
                    <a:pt x="2284" y="9"/>
                  </a:cubicBezTo>
                  <a:cubicBezTo>
                    <a:pt x="2282" y="8"/>
                    <a:pt x="2279" y="8"/>
                    <a:pt x="2277" y="7"/>
                  </a:cubicBezTo>
                  <a:cubicBezTo>
                    <a:pt x="2277" y="7"/>
                    <a:pt x="2276" y="7"/>
                    <a:pt x="2276" y="7"/>
                  </a:cubicBezTo>
                  <a:moveTo>
                    <a:pt x="2024" y="3"/>
                  </a:moveTo>
                  <a:cubicBezTo>
                    <a:pt x="2023" y="3"/>
                    <a:pt x="2023" y="3"/>
                    <a:pt x="2023" y="3"/>
                  </a:cubicBezTo>
                  <a:cubicBezTo>
                    <a:pt x="2021" y="3"/>
                    <a:pt x="2021" y="4"/>
                    <a:pt x="2023" y="4"/>
                  </a:cubicBezTo>
                  <a:cubicBezTo>
                    <a:pt x="2025" y="5"/>
                    <a:pt x="2028" y="5"/>
                    <a:pt x="2030" y="5"/>
                  </a:cubicBezTo>
                  <a:cubicBezTo>
                    <a:pt x="2030" y="5"/>
                    <a:pt x="2030" y="5"/>
                    <a:pt x="2031" y="5"/>
                  </a:cubicBezTo>
                  <a:cubicBezTo>
                    <a:pt x="2033" y="5"/>
                    <a:pt x="2032" y="4"/>
                    <a:pt x="2030" y="4"/>
                  </a:cubicBezTo>
                  <a:cubicBezTo>
                    <a:pt x="2029" y="3"/>
                    <a:pt x="2026" y="3"/>
                    <a:pt x="2024" y="3"/>
                  </a:cubicBezTo>
                  <a:moveTo>
                    <a:pt x="2217" y="2"/>
                  </a:moveTo>
                  <a:cubicBezTo>
                    <a:pt x="2216" y="2"/>
                    <a:pt x="2216" y="3"/>
                    <a:pt x="2218" y="3"/>
                  </a:cubicBezTo>
                  <a:cubicBezTo>
                    <a:pt x="2220" y="4"/>
                    <a:pt x="2223" y="4"/>
                    <a:pt x="2225" y="4"/>
                  </a:cubicBezTo>
                  <a:cubicBezTo>
                    <a:pt x="2226" y="4"/>
                    <a:pt x="2226" y="4"/>
                    <a:pt x="2226" y="4"/>
                  </a:cubicBezTo>
                  <a:cubicBezTo>
                    <a:pt x="2227" y="4"/>
                    <a:pt x="2226" y="4"/>
                    <a:pt x="2225" y="4"/>
                  </a:cubicBezTo>
                  <a:cubicBezTo>
                    <a:pt x="2222" y="3"/>
                    <a:pt x="2219" y="3"/>
                    <a:pt x="2217" y="2"/>
                  </a:cubicBezTo>
                  <a:cubicBezTo>
                    <a:pt x="2217" y="2"/>
                    <a:pt x="2217" y="2"/>
                    <a:pt x="2217" y="2"/>
                  </a:cubicBezTo>
                  <a:moveTo>
                    <a:pt x="2091" y="0"/>
                  </a:moveTo>
                  <a:cubicBezTo>
                    <a:pt x="2091" y="0"/>
                    <a:pt x="2091" y="0"/>
                    <a:pt x="2091" y="0"/>
                  </a:cubicBezTo>
                  <a:cubicBezTo>
                    <a:pt x="2089" y="0"/>
                    <a:pt x="2089" y="1"/>
                    <a:pt x="2091" y="1"/>
                  </a:cubicBezTo>
                  <a:cubicBezTo>
                    <a:pt x="2093" y="2"/>
                    <a:pt x="2097" y="2"/>
                    <a:pt x="2099" y="2"/>
                  </a:cubicBezTo>
                  <a:cubicBezTo>
                    <a:pt x="2099" y="2"/>
                    <a:pt x="2099" y="2"/>
                    <a:pt x="2099" y="2"/>
                  </a:cubicBezTo>
                  <a:cubicBezTo>
                    <a:pt x="2101" y="2"/>
                    <a:pt x="2101" y="1"/>
                    <a:pt x="2098" y="1"/>
                  </a:cubicBezTo>
                  <a:cubicBezTo>
                    <a:pt x="2096" y="0"/>
                    <a:pt x="2093" y="0"/>
                    <a:pt x="2091" y="0"/>
                  </a:cubicBezTo>
                  <a:moveTo>
                    <a:pt x="2155" y="0"/>
                  </a:moveTo>
                  <a:cubicBezTo>
                    <a:pt x="2154" y="0"/>
                    <a:pt x="2154" y="0"/>
                    <a:pt x="2156" y="1"/>
                  </a:cubicBezTo>
                  <a:cubicBezTo>
                    <a:pt x="2158" y="1"/>
                    <a:pt x="2162" y="2"/>
                    <a:pt x="2164" y="2"/>
                  </a:cubicBezTo>
                  <a:cubicBezTo>
                    <a:pt x="2164" y="2"/>
                    <a:pt x="2164" y="2"/>
                    <a:pt x="2164" y="2"/>
                  </a:cubicBezTo>
                  <a:cubicBezTo>
                    <a:pt x="2165" y="2"/>
                    <a:pt x="2165" y="1"/>
                    <a:pt x="2163" y="1"/>
                  </a:cubicBezTo>
                  <a:cubicBezTo>
                    <a:pt x="2161" y="0"/>
                    <a:pt x="2157" y="0"/>
                    <a:pt x="2156" y="0"/>
                  </a:cubicBezTo>
                  <a:cubicBezTo>
                    <a:pt x="2155" y="0"/>
                    <a:pt x="2155" y="0"/>
                    <a:pt x="2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2" name="Freeform 16"/>
            <p:cNvSpPr/>
            <p:nvPr>
              <p:custDataLst>
                <p:tags r:id="rId21"/>
              </p:custDataLst>
            </p:nvPr>
          </p:nvSpPr>
          <p:spPr bwMode="auto">
            <a:xfrm>
              <a:off x="12505668" y="5200244"/>
              <a:ext cx="17839" cy="11893"/>
            </a:xfrm>
            <a:custGeom>
              <a:avLst/>
              <a:gdLst>
                <a:gd name="T0" fmla="*/ 3 w 7"/>
                <a:gd name="T1" fmla="*/ 0 h 5"/>
                <a:gd name="T2" fmla="*/ 1 w 7"/>
                <a:gd name="T3" fmla="*/ 0 h 5"/>
                <a:gd name="T4" fmla="*/ 0 w 7"/>
                <a:gd name="T5" fmla="*/ 0 h 5"/>
                <a:gd name="T6" fmla="*/ 0 w 7"/>
                <a:gd name="T7" fmla="*/ 2 h 5"/>
                <a:gd name="T8" fmla="*/ 2 w 7"/>
                <a:gd name="T9" fmla="*/ 4 h 5"/>
                <a:gd name="T10" fmla="*/ 3 w 7"/>
                <a:gd name="T11" fmla="*/ 5 h 5"/>
                <a:gd name="T12" fmla="*/ 5 w 7"/>
                <a:gd name="T13" fmla="*/ 5 h 5"/>
                <a:gd name="T14" fmla="*/ 6 w 7"/>
                <a:gd name="T15" fmla="*/ 5 h 5"/>
                <a:gd name="T16" fmla="*/ 7 w 7"/>
                <a:gd name="T17" fmla="*/ 4 h 5"/>
                <a:gd name="T18" fmla="*/ 7 w 7"/>
                <a:gd name="T19" fmla="*/ 3 h 5"/>
                <a:gd name="T20" fmla="*/ 7 w 7"/>
                <a:gd name="T21" fmla="*/ 2 h 5"/>
                <a:gd name="T22" fmla="*/ 5 w 7"/>
                <a:gd name="T23" fmla="*/ 0 h 5"/>
                <a:gd name="T24" fmla="*/ 4 w 7"/>
                <a:gd name="T25" fmla="*/ 0 h 5"/>
                <a:gd name="T26" fmla="*/ 3 w 7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5"/>
                    <a:pt x="7" y="5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7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3" name="Freeform 17"/>
            <p:cNvSpPr/>
            <p:nvPr>
              <p:custDataLst>
                <p:tags r:id="rId22"/>
              </p:custDataLst>
            </p:nvPr>
          </p:nvSpPr>
          <p:spPr bwMode="auto">
            <a:xfrm>
              <a:off x="-403870" y="5433639"/>
              <a:ext cx="19326" cy="17839"/>
            </a:xfrm>
            <a:custGeom>
              <a:avLst/>
              <a:gdLst>
                <a:gd name="T0" fmla="*/ 4 w 8"/>
                <a:gd name="T1" fmla="*/ 0 h 7"/>
                <a:gd name="T2" fmla="*/ 3 w 8"/>
                <a:gd name="T3" fmla="*/ 0 h 7"/>
                <a:gd name="T4" fmla="*/ 1 w 8"/>
                <a:gd name="T5" fmla="*/ 1 h 7"/>
                <a:gd name="T6" fmla="*/ 0 w 8"/>
                <a:gd name="T7" fmla="*/ 4 h 7"/>
                <a:gd name="T8" fmla="*/ 1 w 8"/>
                <a:gd name="T9" fmla="*/ 6 h 7"/>
                <a:gd name="T10" fmla="*/ 3 w 8"/>
                <a:gd name="T11" fmla="*/ 7 h 7"/>
                <a:gd name="T12" fmla="*/ 4 w 8"/>
                <a:gd name="T13" fmla="*/ 7 h 7"/>
                <a:gd name="T14" fmla="*/ 4 w 8"/>
                <a:gd name="T15" fmla="*/ 7 h 7"/>
                <a:gd name="T16" fmla="*/ 7 w 8"/>
                <a:gd name="T17" fmla="*/ 6 h 7"/>
                <a:gd name="T18" fmla="*/ 8 w 8"/>
                <a:gd name="T19" fmla="*/ 4 h 7"/>
                <a:gd name="T20" fmla="*/ 7 w 8"/>
                <a:gd name="T21" fmla="*/ 1 h 7"/>
                <a:gd name="T22" fmla="*/ 5 w 8"/>
                <a:gd name="T23" fmla="*/ 0 h 7"/>
                <a:gd name="T24" fmla="*/ 4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7" y="6"/>
                    <a:pt x="8" y="5"/>
                    <a:pt x="8" y="4"/>
                  </a:cubicBezTo>
                  <a:cubicBezTo>
                    <a:pt x="8" y="3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4" name="Freeform 18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-243319" y="5056046"/>
              <a:ext cx="12665738" cy="524766"/>
            </a:xfrm>
            <a:custGeom>
              <a:avLst/>
              <a:gdLst>
                <a:gd name="T0" fmla="*/ 953 w 5024"/>
                <a:gd name="T1" fmla="*/ 199 h 208"/>
                <a:gd name="T2" fmla="*/ 824 w 5024"/>
                <a:gd name="T3" fmla="*/ 207 h 208"/>
                <a:gd name="T4" fmla="*/ 761 w 5024"/>
                <a:gd name="T5" fmla="*/ 195 h 208"/>
                <a:gd name="T6" fmla="*/ 698 w 5024"/>
                <a:gd name="T7" fmla="*/ 192 h 208"/>
                <a:gd name="T8" fmla="*/ 634 w 5024"/>
                <a:gd name="T9" fmla="*/ 198 h 208"/>
                <a:gd name="T10" fmla="*/ 3089 w 5024"/>
                <a:gd name="T11" fmla="*/ 196 h 208"/>
                <a:gd name="T12" fmla="*/ 3022 w 5024"/>
                <a:gd name="T13" fmla="*/ 187 h 208"/>
                <a:gd name="T14" fmla="*/ 1098 w 5024"/>
                <a:gd name="T15" fmla="*/ 186 h 208"/>
                <a:gd name="T16" fmla="*/ 3229 w 5024"/>
                <a:gd name="T17" fmla="*/ 193 h 208"/>
                <a:gd name="T18" fmla="*/ 572 w 5024"/>
                <a:gd name="T19" fmla="*/ 185 h 208"/>
                <a:gd name="T20" fmla="*/ 2962 w 5024"/>
                <a:gd name="T21" fmla="*/ 182 h 208"/>
                <a:gd name="T22" fmla="*/ 509 w 5024"/>
                <a:gd name="T23" fmla="*/ 189 h 208"/>
                <a:gd name="T24" fmla="*/ 3378 w 5024"/>
                <a:gd name="T25" fmla="*/ 189 h 208"/>
                <a:gd name="T26" fmla="*/ 3451 w 5024"/>
                <a:gd name="T27" fmla="*/ 177 h 208"/>
                <a:gd name="T28" fmla="*/ 1177 w 5024"/>
                <a:gd name="T29" fmla="*/ 175 h 208"/>
                <a:gd name="T30" fmla="*/ 3532 w 5024"/>
                <a:gd name="T31" fmla="*/ 182 h 208"/>
                <a:gd name="T32" fmla="*/ 2906 w 5024"/>
                <a:gd name="T33" fmla="*/ 174 h 208"/>
                <a:gd name="T34" fmla="*/ 3606 w 5024"/>
                <a:gd name="T35" fmla="*/ 171 h 208"/>
                <a:gd name="T36" fmla="*/ 3682 w 5024"/>
                <a:gd name="T37" fmla="*/ 172 h 208"/>
                <a:gd name="T38" fmla="*/ 324 w 5024"/>
                <a:gd name="T39" fmla="*/ 171 h 208"/>
                <a:gd name="T40" fmla="*/ 3762 w 5024"/>
                <a:gd name="T41" fmla="*/ 164 h 208"/>
                <a:gd name="T42" fmla="*/ 254 w 5024"/>
                <a:gd name="T43" fmla="*/ 166 h 208"/>
                <a:gd name="T44" fmla="*/ 1258 w 5024"/>
                <a:gd name="T45" fmla="*/ 169 h 208"/>
                <a:gd name="T46" fmla="*/ 3846 w 5024"/>
                <a:gd name="T47" fmla="*/ 165 h 208"/>
                <a:gd name="T48" fmla="*/ 3915 w 5024"/>
                <a:gd name="T49" fmla="*/ 158 h 208"/>
                <a:gd name="T50" fmla="*/ 3988 w 5024"/>
                <a:gd name="T51" fmla="*/ 160 h 208"/>
                <a:gd name="T52" fmla="*/ 135 w 5024"/>
                <a:gd name="T53" fmla="*/ 160 h 208"/>
                <a:gd name="T54" fmla="*/ 4062 w 5024"/>
                <a:gd name="T55" fmla="*/ 154 h 208"/>
                <a:gd name="T56" fmla="*/ 4133 w 5024"/>
                <a:gd name="T57" fmla="*/ 152 h 208"/>
                <a:gd name="T58" fmla="*/ 4207 w 5024"/>
                <a:gd name="T59" fmla="*/ 159 h 208"/>
                <a:gd name="T60" fmla="*/ 4271 w 5024"/>
                <a:gd name="T61" fmla="*/ 155 h 208"/>
                <a:gd name="T62" fmla="*/ 4324 w 5024"/>
                <a:gd name="T63" fmla="*/ 150 h 208"/>
                <a:gd name="T64" fmla="*/ 2804 w 5024"/>
                <a:gd name="T65" fmla="*/ 157 h 208"/>
                <a:gd name="T66" fmla="*/ 4388 w 5024"/>
                <a:gd name="T67" fmla="*/ 156 h 208"/>
                <a:gd name="T68" fmla="*/ 4436 w 5024"/>
                <a:gd name="T69" fmla="*/ 146 h 208"/>
                <a:gd name="T70" fmla="*/ 4490 w 5024"/>
                <a:gd name="T71" fmla="*/ 143 h 208"/>
                <a:gd name="T72" fmla="*/ 4547 w 5024"/>
                <a:gd name="T73" fmla="*/ 147 h 208"/>
                <a:gd name="T74" fmla="*/ 4599 w 5024"/>
                <a:gd name="T75" fmla="*/ 140 h 208"/>
                <a:gd name="T76" fmla="*/ 4644 w 5024"/>
                <a:gd name="T77" fmla="*/ 133 h 208"/>
                <a:gd name="T78" fmla="*/ 4694 w 5024"/>
                <a:gd name="T79" fmla="*/ 133 h 208"/>
                <a:gd name="T80" fmla="*/ 1431 w 5024"/>
                <a:gd name="T81" fmla="*/ 135 h 208"/>
                <a:gd name="T82" fmla="*/ 4746 w 5024"/>
                <a:gd name="T83" fmla="*/ 126 h 208"/>
                <a:gd name="T84" fmla="*/ 4850 w 5024"/>
                <a:gd name="T85" fmla="*/ 120 h 208"/>
                <a:gd name="T86" fmla="*/ 2706 w 5024"/>
                <a:gd name="T87" fmla="*/ 125 h 208"/>
                <a:gd name="T88" fmla="*/ 4909 w 5024"/>
                <a:gd name="T89" fmla="*/ 120 h 208"/>
                <a:gd name="T90" fmla="*/ 5019 w 5024"/>
                <a:gd name="T91" fmla="*/ 113 h 208"/>
                <a:gd name="T92" fmla="*/ 1512 w 5024"/>
                <a:gd name="T93" fmla="*/ 115 h 208"/>
                <a:gd name="T94" fmla="*/ 2658 w 5024"/>
                <a:gd name="T95" fmla="*/ 106 h 208"/>
                <a:gd name="T96" fmla="*/ 1605 w 5024"/>
                <a:gd name="T97" fmla="*/ 92 h 208"/>
                <a:gd name="T98" fmla="*/ 1691 w 5024"/>
                <a:gd name="T99" fmla="*/ 74 h 208"/>
                <a:gd name="T100" fmla="*/ 2564 w 5024"/>
                <a:gd name="T101" fmla="*/ 72 h 208"/>
                <a:gd name="T102" fmla="*/ 1785 w 5024"/>
                <a:gd name="T103" fmla="*/ 58 h 208"/>
                <a:gd name="T104" fmla="*/ 1864 w 5024"/>
                <a:gd name="T105" fmla="*/ 40 h 208"/>
                <a:gd name="T106" fmla="*/ 2465 w 5024"/>
                <a:gd name="T107" fmla="*/ 40 h 208"/>
                <a:gd name="T108" fmla="*/ 1951 w 5024"/>
                <a:gd name="T109" fmla="*/ 30 h 208"/>
                <a:gd name="T110" fmla="*/ 2405 w 5024"/>
                <a:gd name="T111" fmla="*/ 23 h 208"/>
                <a:gd name="T112" fmla="*/ 2353 w 5024"/>
                <a:gd name="T113" fmla="*/ 13 h 208"/>
                <a:gd name="T114" fmla="*/ 2106 w 5024"/>
                <a:gd name="T115" fmla="*/ 8 h 208"/>
                <a:gd name="T116" fmla="*/ 2296 w 5024"/>
                <a:gd name="T117" fmla="*/ 4 h 208"/>
                <a:gd name="T118" fmla="*/ 2235 w 5024"/>
                <a:gd name="T11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4" h="208">
                  <a:moveTo>
                    <a:pt x="889" y="199"/>
                  </a:moveTo>
                  <a:cubicBezTo>
                    <a:pt x="886" y="199"/>
                    <a:pt x="885" y="201"/>
                    <a:pt x="885" y="204"/>
                  </a:cubicBezTo>
                  <a:cubicBezTo>
                    <a:pt x="884" y="206"/>
                    <a:pt x="886" y="208"/>
                    <a:pt x="888" y="208"/>
                  </a:cubicBezTo>
                  <a:cubicBezTo>
                    <a:pt x="888" y="208"/>
                    <a:pt x="888" y="208"/>
                    <a:pt x="888" y="208"/>
                  </a:cubicBezTo>
                  <a:cubicBezTo>
                    <a:pt x="890" y="208"/>
                    <a:pt x="892" y="206"/>
                    <a:pt x="892" y="204"/>
                  </a:cubicBezTo>
                  <a:cubicBezTo>
                    <a:pt x="892" y="201"/>
                    <a:pt x="891" y="199"/>
                    <a:pt x="889" y="199"/>
                  </a:cubicBezTo>
                  <a:cubicBezTo>
                    <a:pt x="889" y="199"/>
                    <a:pt x="889" y="199"/>
                    <a:pt x="889" y="199"/>
                  </a:cubicBezTo>
                  <a:moveTo>
                    <a:pt x="954" y="199"/>
                  </a:moveTo>
                  <a:cubicBezTo>
                    <a:pt x="954" y="199"/>
                    <a:pt x="954" y="199"/>
                    <a:pt x="953" y="199"/>
                  </a:cubicBezTo>
                  <a:cubicBezTo>
                    <a:pt x="951" y="199"/>
                    <a:pt x="949" y="201"/>
                    <a:pt x="949" y="204"/>
                  </a:cubicBezTo>
                  <a:cubicBezTo>
                    <a:pt x="949" y="206"/>
                    <a:pt x="951" y="208"/>
                    <a:pt x="953" y="208"/>
                  </a:cubicBezTo>
                  <a:cubicBezTo>
                    <a:pt x="953" y="208"/>
                    <a:pt x="953" y="208"/>
                    <a:pt x="953" y="208"/>
                  </a:cubicBezTo>
                  <a:cubicBezTo>
                    <a:pt x="955" y="208"/>
                    <a:pt x="957" y="206"/>
                    <a:pt x="957" y="203"/>
                  </a:cubicBezTo>
                  <a:cubicBezTo>
                    <a:pt x="957" y="201"/>
                    <a:pt x="956" y="199"/>
                    <a:pt x="954" y="199"/>
                  </a:cubicBezTo>
                  <a:moveTo>
                    <a:pt x="825" y="198"/>
                  </a:moveTo>
                  <a:cubicBezTo>
                    <a:pt x="823" y="198"/>
                    <a:pt x="821" y="200"/>
                    <a:pt x="821" y="202"/>
                  </a:cubicBezTo>
                  <a:cubicBezTo>
                    <a:pt x="821" y="205"/>
                    <a:pt x="822" y="207"/>
                    <a:pt x="824" y="207"/>
                  </a:cubicBezTo>
                  <a:cubicBezTo>
                    <a:pt x="824" y="207"/>
                    <a:pt x="824" y="207"/>
                    <a:pt x="824" y="207"/>
                  </a:cubicBezTo>
                  <a:cubicBezTo>
                    <a:pt x="826" y="207"/>
                    <a:pt x="828" y="205"/>
                    <a:pt x="828" y="202"/>
                  </a:cubicBezTo>
                  <a:cubicBezTo>
                    <a:pt x="828" y="200"/>
                    <a:pt x="827" y="198"/>
                    <a:pt x="825" y="198"/>
                  </a:cubicBezTo>
                  <a:cubicBezTo>
                    <a:pt x="825" y="198"/>
                    <a:pt x="825" y="198"/>
                    <a:pt x="825" y="198"/>
                  </a:cubicBezTo>
                  <a:moveTo>
                    <a:pt x="761" y="195"/>
                  </a:moveTo>
                  <a:cubicBezTo>
                    <a:pt x="759" y="195"/>
                    <a:pt x="757" y="197"/>
                    <a:pt x="757" y="200"/>
                  </a:cubicBezTo>
                  <a:cubicBezTo>
                    <a:pt x="757" y="202"/>
                    <a:pt x="759" y="204"/>
                    <a:pt x="761" y="204"/>
                  </a:cubicBezTo>
                  <a:cubicBezTo>
                    <a:pt x="761" y="204"/>
                    <a:pt x="761" y="204"/>
                    <a:pt x="761" y="204"/>
                  </a:cubicBezTo>
                  <a:cubicBezTo>
                    <a:pt x="763" y="204"/>
                    <a:pt x="764" y="202"/>
                    <a:pt x="765" y="200"/>
                  </a:cubicBezTo>
                  <a:cubicBezTo>
                    <a:pt x="765" y="198"/>
                    <a:pt x="763" y="195"/>
                    <a:pt x="761" y="195"/>
                  </a:cubicBezTo>
                  <a:cubicBezTo>
                    <a:pt x="761" y="195"/>
                    <a:pt x="761" y="195"/>
                    <a:pt x="761" y="195"/>
                  </a:cubicBezTo>
                  <a:moveTo>
                    <a:pt x="1024" y="194"/>
                  </a:moveTo>
                  <a:cubicBezTo>
                    <a:pt x="1024" y="194"/>
                    <a:pt x="1024" y="194"/>
                    <a:pt x="1023" y="194"/>
                  </a:cubicBezTo>
                  <a:cubicBezTo>
                    <a:pt x="1021" y="195"/>
                    <a:pt x="1019" y="197"/>
                    <a:pt x="1019" y="199"/>
                  </a:cubicBezTo>
                  <a:cubicBezTo>
                    <a:pt x="1019" y="202"/>
                    <a:pt x="1021" y="203"/>
                    <a:pt x="1023" y="203"/>
                  </a:cubicBezTo>
                  <a:cubicBezTo>
                    <a:pt x="1023" y="203"/>
                    <a:pt x="1023" y="203"/>
                    <a:pt x="1023" y="203"/>
                  </a:cubicBezTo>
                  <a:cubicBezTo>
                    <a:pt x="1026" y="203"/>
                    <a:pt x="1028" y="201"/>
                    <a:pt x="1028" y="199"/>
                  </a:cubicBezTo>
                  <a:cubicBezTo>
                    <a:pt x="1028" y="196"/>
                    <a:pt x="1026" y="194"/>
                    <a:pt x="1024" y="194"/>
                  </a:cubicBezTo>
                  <a:moveTo>
                    <a:pt x="698" y="192"/>
                  </a:moveTo>
                  <a:cubicBezTo>
                    <a:pt x="696" y="192"/>
                    <a:pt x="694" y="194"/>
                    <a:pt x="694" y="197"/>
                  </a:cubicBezTo>
                  <a:cubicBezTo>
                    <a:pt x="694" y="199"/>
                    <a:pt x="695" y="201"/>
                    <a:pt x="697" y="201"/>
                  </a:cubicBezTo>
                  <a:cubicBezTo>
                    <a:pt x="698" y="201"/>
                    <a:pt x="698" y="201"/>
                    <a:pt x="698" y="201"/>
                  </a:cubicBezTo>
                  <a:cubicBezTo>
                    <a:pt x="700" y="201"/>
                    <a:pt x="701" y="199"/>
                    <a:pt x="701" y="197"/>
                  </a:cubicBezTo>
                  <a:cubicBezTo>
                    <a:pt x="701" y="195"/>
                    <a:pt x="700" y="192"/>
                    <a:pt x="698" y="192"/>
                  </a:cubicBezTo>
                  <a:cubicBezTo>
                    <a:pt x="698" y="192"/>
                    <a:pt x="698" y="192"/>
                    <a:pt x="698" y="192"/>
                  </a:cubicBezTo>
                  <a:moveTo>
                    <a:pt x="635" y="189"/>
                  </a:moveTo>
                  <a:cubicBezTo>
                    <a:pt x="633" y="189"/>
                    <a:pt x="631" y="191"/>
                    <a:pt x="631" y="193"/>
                  </a:cubicBezTo>
                  <a:cubicBezTo>
                    <a:pt x="631" y="195"/>
                    <a:pt x="632" y="197"/>
                    <a:pt x="634" y="198"/>
                  </a:cubicBezTo>
                  <a:cubicBezTo>
                    <a:pt x="634" y="198"/>
                    <a:pt x="634" y="198"/>
                    <a:pt x="635" y="198"/>
                  </a:cubicBezTo>
                  <a:cubicBezTo>
                    <a:pt x="636" y="198"/>
                    <a:pt x="638" y="196"/>
                    <a:pt x="638" y="193"/>
                  </a:cubicBezTo>
                  <a:cubicBezTo>
                    <a:pt x="638" y="191"/>
                    <a:pt x="637" y="189"/>
                    <a:pt x="635" y="189"/>
                  </a:cubicBezTo>
                  <a:cubicBezTo>
                    <a:pt x="635" y="189"/>
                    <a:pt x="635" y="189"/>
                    <a:pt x="635" y="189"/>
                  </a:cubicBezTo>
                  <a:moveTo>
                    <a:pt x="3087" y="187"/>
                  </a:moveTo>
                  <a:cubicBezTo>
                    <a:pt x="3087" y="187"/>
                    <a:pt x="3087" y="187"/>
                    <a:pt x="3087" y="187"/>
                  </a:cubicBezTo>
                  <a:cubicBezTo>
                    <a:pt x="3085" y="187"/>
                    <a:pt x="3084" y="189"/>
                    <a:pt x="3084" y="192"/>
                  </a:cubicBezTo>
                  <a:cubicBezTo>
                    <a:pt x="3085" y="194"/>
                    <a:pt x="3087" y="196"/>
                    <a:pt x="3089" y="196"/>
                  </a:cubicBezTo>
                  <a:cubicBezTo>
                    <a:pt x="3089" y="196"/>
                    <a:pt x="3089" y="196"/>
                    <a:pt x="3089" y="196"/>
                  </a:cubicBezTo>
                  <a:cubicBezTo>
                    <a:pt x="3091" y="196"/>
                    <a:pt x="3092" y="194"/>
                    <a:pt x="3092" y="192"/>
                  </a:cubicBezTo>
                  <a:cubicBezTo>
                    <a:pt x="3091" y="189"/>
                    <a:pt x="3089" y="187"/>
                    <a:pt x="3087" y="187"/>
                  </a:cubicBezTo>
                  <a:moveTo>
                    <a:pt x="3022" y="187"/>
                  </a:moveTo>
                  <a:cubicBezTo>
                    <a:pt x="3020" y="187"/>
                    <a:pt x="3019" y="189"/>
                    <a:pt x="3020" y="191"/>
                  </a:cubicBezTo>
                  <a:cubicBezTo>
                    <a:pt x="3021" y="193"/>
                    <a:pt x="3023" y="195"/>
                    <a:pt x="3025" y="195"/>
                  </a:cubicBezTo>
                  <a:cubicBezTo>
                    <a:pt x="3025" y="195"/>
                    <a:pt x="3025" y="195"/>
                    <a:pt x="3025" y="195"/>
                  </a:cubicBezTo>
                  <a:cubicBezTo>
                    <a:pt x="3027" y="195"/>
                    <a:pt x="3028" y="194"/>
                    <a:pt x="3027" y="191"/>
                  </a:cubicBezTo>
                  <a:cubicBezTo>
                    <a:pt x="3027" y="189"/>
                    <a:pt x="3024" y="187"/>
                    <a:pt x="3022" y="187"/>
                  </a:cubicBezTo>
                  <a:cubicBezTo>
                    <a:pt x="3022" y="187"/>
                    <a:pt x="3022" y="187"/>
                    <a:pt x="3022" y="187"/>
                  </a:cubicBezTo>
                  <a:moveTo>
                    <a:pt x="3155" y="186"/>
                  </a:moveTo>
                  <a:cubicBezTo>
                    <a:pt x="3155" y="186"/>
                    <a:pt x="3155" y="186"/>
                    <a:pt x="3155" y="186"/>
                  </a:cubicBezTo>
                  <a:cubicBezTo>
                    <a:pt x="3153" y="186"/>
                    <a:pt x="3152" y="188"/>
                    <a:pt x="3152" y="191"/>
                  </a:cubicBezTo>
                  <a:cubicBezTo>
                    <a:pt x="3153" y="193"/>
                    <a:pt x="3155" y="195"/>
                    <a:pt x="3157" y="195"/>
                  </a:cubicBezTo>
                  <a:cubicBezTo>
                    <a:pt x="3158" y="195"/>
                    <a:pt x="3158" y="195"/>
                    <a:pt x="3158" y="195"/>
                  </a:cubicBezTo>
                  <a:cubicBezTo>
                    <a:pt x="3160" y="195"/>
                    <a:pt x="3161" y="193"/>
                    <a:pt x="3160" y="191"/>
                  </a:cubicBezTo>
                  <a:cubicBezTo>
                    <a:pt x="3160" y="188"/>
                    <a:pt x="3158" y="186"/>
                    <a:pt x="3155" y="186"/>
                  </a:cubicBezTo>
                  <a:moveTo>
                    <a:pt x="1099" y="186"/>
                  </a:moveTo>
                  <a:cubicBezTo>
                    <a:pt x="1098" y="186"/>
                    <a:pt x="1098" y="186"/>
                    <a:pt x="1098" y="186"/>
                  </a:cubicBezTo>
                  <a:cubicBezTo>
                    <a:pt x="1096" y="187"/>
                    <a:pt x="1094" y="189"/>
                    <a:pt x="1094" y="191"/>
                  </a:cubicBezTo>
                  <a:cubicBezTo>
                    <a:pt x="1094" y="193"/>
                    <a:pt x="1095" y="195"/>
                    <a:pt x="1098" y="195"/>
                  </a:cubicBezTo>
                  <a:cubicBezTo>
                    <a:pt x="1098" y="195"/>
                    <a:pt x="1098" y="195"/>
                    <a:pt x="1098" y="195"/>
                  </a:cubicBezTo>
                  <a:cubicBezTo>
                    <a:pt x="1101" y="195"/>
                    <a:pt x="1103" y="192"/>
                    <a:pt x="1103" y="190"/>
                  </a:cubicBezTo>
                  <a:cubicBezTo>
                    <a:pt x="1103" y="188"/>
                    <a:pt x="1101" y="186"/>
                    <a:pt x="1099" y="186"/>
                  </a:cubicBezTo>
                  <a:moveTo>
                    <a:pt x="3226" y="185"/>
                  </a:moveTo>
                  <a:cubicBezTo>
                    <a:pt x="3226" y="185"/>
                    <a:pt x="3226" y="185"/>
                    <a:pt x="3226" y="185"/>
                  </a:cubicBezTo>
                  <a:cubicBezTo>
                    <a:pt x="3224" y="185"/>
                    <a:pt x="3223" y="187"/>
                    <a:pt x="3223" y="189"/>
                  </a:cubicBezTo>
                  <a:cubicBezTo>
                    <a:pt x="3224" y="192"/>
                    <a:pt x="3226" y="193"/>
                    <a:pt x="3229" y="193"/>
                  </a:cubicBezTo>
                  <a:cubicBezTo>
                    <a:pt x="3229" y="193"/>
                    <a:pt x="3229" y="193"/>
                    <a:pt x="3229" y="193"/>
                  </a:cubicBezTo>
                  <a:cubicBezTo>
                    <a:pt x="3231" y="193"/>
                    <a:pt x="3232" y="191"/>
                    <a:pt x="3232" y="189"/>
                  </a:cubicBezTo>
                  <a:cubicBezTo>
                    <a:pt x="3231" y="187"/>
                    <a:pt x="3229" y="185"/>
                    <a:pt x="3226" y="185"/>
                  </a:cubicBezTo>
                  <a:moveTo>
                    <a:pt x="571" y="185"/>
                  </a:moveTo>
                  <a:cubicBezTo>
                    <a:pt x="570" y="185"/>
                    <a:pt x="568" y="187"/>
                    <a:pt x="568" y="189"/>
                  </a:cubicBezTo>
                  <a:cubicBezTo>
                    <a:pt x="568" y="191"/>
                    <a:pt x="569" y="193"/>
                    <a:pt x="571" y="193"/>
                  </a:cubicBezTo>
                  <a:cubicBezTo>
                    <a:pt x="571" y="193"/>
                    <a:pt x="571" y="193"/>
                    <a:pt x="572" y="193"/>
                  </a:cubicBezTo>
                  <a:cubicBezTo>
                    <a:pt x="574" y="193"/>
                    <a:pt x="575" y="192"/>
                    <a:pt x="575" y="189"/>
                  </a:cubicBezTo>
                  <a:cubicBezTo>
                    <a:pt x="575" y="187"/>
                    <a:pt x="574" y="185"/>
                    <a:pt x="572" y="185"/>
                  </a:cubicBezTo>
                  <a:cubicBezTo>
                    <a:pt x="572" y="185"/>
                    <a:pt x="572" y="185"/>
                    <a:pt x="571" y="185"/>
                  </a:cubicBezTo>
                  <a:moveTo>
                    <a:pt x="3300" y="183"/>
                  </a:moveTo>
                  <a:cubicBezTo>
                    <a:pt x="3299" y="183"/>
                    <a:pt x="3299" y="183"/>
                    <a:pt x="3299" y="183"/>
                  </a:cubicBezTo>
                  <a:cubicBezTo>
                    <a:pt x="3297" y="183"/>
                    <a:pt x="3296" y="185"/>
                    <a:pt x="3296" y="187"/>
                  </a:cubicBezTo>
                  <a:cubicBezTo>
                    <a:pt x="3297" y="189"/>
                    <a:pt x="3300" y="191"/>
                    <a:pt x="3302" y="191"/>
                  </a:cubicBezTo>
                  <a:cubicBezTo>
                    <a:pt x="3302" y="191"/>
                    <a:pt x="3302" y="191"/>
                    <a:pt x="3302" y="191"/>
                  </a:cubicBezTo>
                  <a:cubicBezTo>
                    <a:pt x="3305" y="191"/>
                    <a:pt x="3306" y="189"/>
                    <a:pt x="3305" y="187"/>
                  </a:cubicBezTo>
                  <a:cubicBezTo>
                    <a:pt x="3304" y="184"/>
                    <a:pt x="3302" y="183"/>
                    <a:pt x="3300" y="183"/>
                  </a:cubicBezTo>
                  <a:moveTo>
                    <a:pt x="2962" y="182"/>
                  </a:moveTo>
                  <a:cubicBezTo>
                    <a:pt x="2961" y="182"/>
                    <a:pt x="2960" y="184"/>
                    <a:pt x="2960" y="186"/>
                  </a:cubicBezTo>
                  <a:cubicBezTo>
                    <a:pt x="2961" y="188"/>
                    <a:pt x="2963" y="190"/>
                    <a:pt x="2965" y="190"/>
                  </a:cubicBezTo>
                  <a:cubicBezTo>
                    <a:pt x="2965" y="190"/>
                    <a:pt x="2965" y="190"/>
                    <a:pt x="2965" y="190"/>
                  </a:cubicBezTo>
                  <a:cubicBezTo>
                    <a:pt x="2967" y="190"/>
                    <a:pt x="2968" y="189"/>
                    <a:pt x="2967" y="187"/>
                  </a:cubicBezTo>
                  <a:cubicBezTo>
                    <a:pt x="2967" y="184"/>
                    <a:pt x="2965" y="182"/>
                    <a:pt x="2963" y="182"/>
                  </a:cubicBezTo>
                  <a:cubicBezTo>
                    <a:pt x="2963" y="182"/>
                    <a:pt x="2962" y="182"/>
                    <a:pt x="2962" y="182"/>
                  </a:cubicBezTo>
                  <a:moveTo>
                    <a:pt x="509" y="180"/>
                  </a:moveTo>
                  <a:cubicBezTo>
                    <a:pt x="507" y="180"/>
                    <a:pt x="505" y="182"/>
                    <a:pt x="505" y="184"/>
                  </a:cubicBezTo>
                  <a:cubicBezTo>
                    <a:pt x="505" y="187"/>
                    <a:pt x="506" y="189"/>
                    <a:pt x="509" y="189"/>
                  </a:cubicBezTo>
                  <a:cubicBezTo>
                    <a:pt x="509" y="189"/>
                    <a:pt x="509" y="189"/>
                    <a:pt x="509" y="189"/>
                  </a:cubicBezTo>
                  <a:cubicBezTo>
                    <a:pt x="511" y="189"/>
                    <a:pt x="512" y="187"/>
                    <a:pt x="512" y="185"/>
                  </a:cubicBezTo>
                  <a:cubicBezTo>
                    <a:pt x="512" y="183"/>
                    <a:pt x="511" y="180"/>
                    <a:pt x="509" y="180"/>
                  </a:cubicBezTo>
                  <a:cubicBezTo>
                    <a:pt x="509" y="180"/>
                    <a:pt x="509" y="180"/>
                    <a:pt x="509" y="180"/>
                  </a:cubicBezTo>
                  <a:moveTo>
                    <a:pt x="3374" y="180"/>
                  </a:moveTo>
                  <a:cubicBezTo>
                    <a:pt x="3374" y="180"/>
                    <a:pt x="3374" y="180"/>
                    <a:pt x="3374" y="180"/>
                  </a:cubicBezTo>
                  <a:cubicBezTo>
                    <a:pt x="3372" y="180"/>
                    <a:pt x="3371" y="182"/>
                    <a:pt x="3372" y="184"/>
                  </a:cubicBezTo>
                  <a:cubicBezTo>
                    <a:pt x="3372" y="187"/>
                    <a:pt x="3375" y="189"/>
                    <a:pt x="3377" y="189"/>
                  </a:cubicBezTo>
                  <a:cubicBezTo>
                    <a:pt x="3377" y="189"/>
                    <a:pt x="3377" y="189"/>
                    <a:pt x="3378" y="189"/>
                  </a:cubicBezTo>
                  <a:cubicBezTo>
                    <a:pt x="3380" y="188"/>
                    <a:pt x="3381" y="186"/>
                    <a:pt x="3380" y="184"/>
                  </a:cubicBezTo>
                  <a:cubicBezTo>
                    <a:pt x="3380" y="182"/>
                    <a:pt x="3377" y="180"/>
                    <a:pt x="3374" y="180"/>
                  </a:cubicBezTo>
                  <a:moveTo>
                    <a:pt x="3451" y="177"/>
                  </a:moveTo>
                  <a:cubicBezTo>
                    <a:pt x="3451" y="177"/>
                    <a:pt x="3451" y="177"/>
                    <a:pt x="3451" y="177"/>
                  </a:cubicBezTo>
                  <a:cubicBezTo>
                    <a:pt x="3448" y="177"/>
                    <a:pt x="3447" y="179"/>
                    <a:pt x="3448" y="182"/>
                  </a:cubicBezTo>
                  <a:cubicBezTo>
                    <a:pt x="3449" y="184"/>
                    <a:pt x="3452" y="186"/>
                    <a:pt x="3454" y="186"/>
                  </a:cubicBezTo>
                  <a:cubicBezTo>
                    <a:pt x="3454" y="186"/>
                    <a:pt x="3454" y="186"/>
                    <a:pt x="3454" y="186"/>
                  </a:cubicBezTo>
                  <a:cubicBezTo>
                    <a:pt x="3457" y="185"/>
                    <a:pt x="3458" y="183"/>
                    <a:pt x="3457" y="181"/>
                  </a:cubicBezTo>
                  <a:cubicBezTo>
                    <a:pt x="3456" y="179"/>
                    <a:pt x="3453" y="177"/>
                    <a:pt x="3451" y="177"/>
                  </a:cubicBezTo>
                  <a:moveTo>
                    <a:pt x="446" y="176"/>
                  </a:moveTo>
                  <a:cubicBezTo>
                    <a:pt x="444" y="176"/>
                    <a:pt x="442" y="178"/>
                    <a:pt x="442" y="180"/>
                  </a:cubicBezTo>
                  <a:cubicBezTo>
                    <a:pt x="442" y="182"/>
                    <a:pt x="444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8" y="184"/>
                    <a:pt x="449" y="183"/>
                    <a:pt x="450" y="180"/>
                  </a:cubicBezTo>
                  <a:cubicBezTo>
                    <a:pt x="450" y="178"/>
                    <a:pt x="448" y="176"/>
                    <a:pt x="446" y="176"/>
                  </a:cubicBezTo>
                  <a:cubicBezTo>
                    <a:pt x="446" y="176"/>
                    <a:pt x="446" y="176"/>
                    <a:pt x="446" y="176"/>
                  </a:cubicBezTo>
                  <a:moveTo>
                    <a:pt x="1177" y="175"/>
                  </a:moveTo>
                  <a:cubicBezTo>
                    <a:pt x="1177" y="175"/>
                    <a:pt x="1177" y="175"/>
                    <a:pt x="1177" y="175"/>
                  </a:cubicBezTo>
                  <a:cubicBezTo>
                    <a:pt x="1174" y="175"/>
                    <a:pt x="1172" y="178"/>
                    <a:pt x="1172" y="180"/>
                  </a:cubicBezTo>
                  <a:cubicBezTo>
                    <a:pt x="1172" y="182"/>
                    <a:pt x="1174" y="183"/>
                    <a:pt x="1176" y="183"/>
                  </a:cubicBezTo>
                  <a:cubicBezTo>
                    <a:pt x="1177" y="183"/>
                    <a:pt x="1177" y="183"/>
                    <a:pt x="1177" y="183"/>
                  </a:cubicBezTo>
                  <a:cubicBezTo>
                    <a:pt x="1180" y="183"/>
                    <a:pt x="1182" y="181"/>
                    <a:pt x="1182" y="178"/>
                  </a:cubicBezTo>
                  <a:cubicBezTo>
                    <a:pt x="1181" y="176"/>
                    <a:pt x="1180" y="175"/>
                    <a:pt x="1177" y="175"/>
                  </a:cubicBezTo>
                  <a:moveTo>
                    <a:pt x="3528" y="174"/>
                  </a:moveTo>
                  <a:cubicBezTo>
                    <a:pt x="3528" y="174"/>
                    <a:pt x="3528" y="174"/>
                    <a:pt x="3528" y="174"/>
                  </a:cubicBezTo>
                  <a:cubicBezTo>
                    <a:pt x="3525" y="174"/>
                    <a:pt x="3524" y="176"/>
                    <a:pt x="3526" y="178"/>
                  </a:cubicBezTo>
                  <a:cubicBezTo>
                    <a:pt x="3527" y="181"/>
                    <a:pt x="3529" y="182"/>
                    <a:pt x="3532" y="182"/>
                  </a:cubicBezTo>
                  <a:cubicBezTo>
                    <a:pt x="3532" y="182"/>
                    <a:pt x="3532" y="182"/>
                    <a:pt x="3532" y="182"/>
                  </a:cubicBezTo>
                  <a:cubicBezTo>
                    <a:pt x="3535" y="182"/>
                    <a:pt x="3536" y="180"/>
                    <a:pt x="3535" y="178"/>
                  </a:cubicBezTo>
                  <a:cubicBezTo>
                    <a:pt x="3534" y="176"/>
                    <a:pt x="3531" y="174"/>
                    <a:pt x="3528" y="174"/>
                  </a:cubicBezTo>
                  <a:moveTo>
                    <a:pt x="2906" y="174"/>
                  </a:moveTo>
                  <a:cubicBezTo>
                    <a:pt x="2904" y="174"/>
                    <a:pt x="2903" y="175"/>
                    <a:pt x="2904" y="178"/>
                  </a:cubicBezTo>
                  <a:cubicBezTo>
                    <a:pt x="2905" y="180"/>
                    <a:pt x="2907" y="182"/>
                    <a:pt x="2909" y="182"/>
                  </a:cubicBezTo>
                  <a:cubicBezTo>
                    <a:pt x="2909" y="182"/>
                    <a:pt x="2909" y="182"/>
                    <a:pt x="2909" y="182"/>
                  </a:cubicBezTo>
                  <a:cubicBezTo>
                    <a:pt x="2910" y="182"/>
                    <a:pt x="2911" y="181"/>
                    <a:pt x="2910" y="179"/>
                  </a:cubicBezTo>
                  <a:cubicBezTo>
                    <a:pt x="2910" y="176"/>
                    <a:pt x="2908" y="174"/>
                    <a:pt x="2906" y="174"/>
                  </a:cubicBezTo>
                  <a:cubicBezTo>
                    <a:pt x="2906" y="174"/>
                    <a:pt x="2906" y="174"/>
                    <a:pt x="2906" y="174"/>
                  </a:cubicBezTo>
                  <a:moveTo>
                    <a:pt x="383" y="171"/>
                  </a:moveTo>
                  <a:cubicBezTo>
                    <a:pt x="381" y="171"/>
                    <a:pt x="379" y="173"/>
                    <a:pt x="379" y="175"/>
                  </a:cubicBezTo>
                  <a:cubicBezTo>
                    <a:pt x="379" y="177"/>
                    <a:pt x="381" y="179"/>
                    <a:pt x="383" y="180"/>
                  </a:cubicBezTo>
                  <a:cubicBezTo>
                    <a:pt x="383" y="180"/>
                    <a:pt x="383" y="180"/>
                    <a:pt x="383" y="180"/>
                  </a:cubicBezTo>
                  <a:cubicBezTo>
                    <a:pt x="385" y="180"/>
                    <a:pt x="387" y="178"/>
                    <a:pt x="387" y="176"/>
                  </a:cubicBezTo>
                  <a:cubicBezTo>
                    <a:pt x="387" y="173"/>
                    <a:pt x="385" y="171"/>
                    <a:pt x="383" y="171"/>
                  </a:cubicBezTo>
                  <a:cubicBezTo>
                    <a:pt x="383" y="171"/>
                    <a:pt x="383" y="171"/>
                    <a:pt x="383" y="171"/>
                  </a:cubicBezTo>
                  <a:moveTo>
                    <a:pt x="3606" y="171"/>
                  </a:moveTo>
                  <a:cubicBezTo>
                    <a:pt x="3606" y="171"/>
                    <a:pt x="3606" y="171"/>
                    <a:pt x="3606" y="171"/>
                  </a:cubicBezTo>
                  <a:cubicBezTo>
                    <a:pt x="3603" y="171"/>
                    <a:pt x="3602" y="173"/>
                    <a:pt x="3604" y="175"/>
                  </a:cubicBezTo>
                  <a:cubicBezTo>
                    <a:pt x="3605" y="177"/>
                    <a:pt x="3608" y="179"/>
                    <a:pt x="3610" y="179"/>
                  </a:cubicBezTo>
                  <a:cubicBezTo>
                    <a:pt x="3610" y="179"/>
                    <a:pt x="3610" y="179"/>
                    <a:pt x="3610" y="179"/>
                  </a:cubicBezTo>
                  <a:cubicBezTo>
                    <a:pt x="3613" y="179"/>
                    <a:pt x="3614" y="177"/>
                    <a:pt x="3613" y="175"/>
                  </a:cubicBezTo>
                  <a:cubicBezTo>
                    <a:pt x="3612" y="173"/>
                    <a:pt x="3609" y="171"/>
                    <a:pt x="3606" y="171"/>
                  </a:cubicBezTo>
                  <a:moveTo>
                    <a:pt x="3684" y="167"/>
                  </a:moveTo>
                  <a:cubicBezTo>
                    <a:pt x="3684" y="167"/>
                    <a:pt x="3684" y="167"/>
                    <a:pt x="3684" y="167"/>
                  </a:cubicBezTo>
                  <a:cubicBezTo>
                    <a:pt x="3681" y="168"/>
                    <a:pt x="3681" y="170"/>
                    <a:pt x="3682" y="172"/>
                  </a:cubicBezTo>
                  <a:cubicBezTo>
                    <a:pt x="3683" y="174"/>
                    <a:pt x="3686" y="176"/>
                    <a:pt x="3689" y="176"/>
                  </a:cubicBezTo>
                  <a:cubicBezTo>
                    <a:pt x="3689" y="176"/>
                    <a:pt x="3689" y="176"/>
                    <a:pt x="3689" y="176"/>
                  </a:cubicBezTo>
                  <a:cubicBezTo>
                    <a:pt x="3691" y="175"/>
                    <a:pt x="3692" y="174"/>
                    <a:pt x="3691" y="171"/>
                  </a:cubicBezTo>
                  <a:cubicBezTo>
                    <a:pt x="3690" y="169"/>
                    <a:pt x="3687" y="167"/>
                    <a:pt x="3684" y="167"/>
                  </a:cubicBezTo>
                  <a:moveTo>
                    <a:pt x="320" y="167"/>
                  </a:moveTo>
                  <a:cubicBezTo>
                    <a:pt x="318" y="167"/>
                    <a:pt x="317" y="169"/>
                    <a:pt x="317" y="171"/>
                  </a:cubicBezTo>
                  <a:cubicBezTo>
                    <a:pt x="316" y="173"/>
                    <a:pt x="318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2" y="175"/>
                    <a:pt x="324" y="173"/>
                    <a:pt x="324" y="171"/>
                  </a:cubicBezTo>
                  <a:cubicBezTo>
                    <a:pt x="324" y="169"/>
                    <a:pt x="322" y="167"/>
                    <a:pt x="320" y="167"/>
                  </a:cubicBezTo>
                  <a:cubicBezTo>
                    <a:pt x="320" y="167"/>
                    <a:pt x="320" y="167"/>
                    <a:pt x="320" y="167"/>
                  </a:cubicBezTo>
                  <a:moveTo>
                    <a:pt x="3762" y="164"/>
                  </a:moveTo>
                  <a:cubicBezTo>
                    <a:pt x="3762" y="164"/>
                    <a:pt x="3762" y="164"/>
                    <a:pt x="3762" y="164"/>
                  </a:cubicBezTo>
                  <a:cubicBezTo>
                    <a:pt x="3759" y="164"/>
                    <a:pt x="3758" y="166"/>
                    <a:pt x="3760" y="168"/>
                  </a:cubicBezTo>
                  <a:cubicBezTo>
                    <a:pt x="3761" y="171"/>
                    <a:pt x="3764" y="172"/>
                    <a:pt x="3767" y="172"/>
                  </a:cubicBezTo>
                  <a:cubicBezTo>
                    <a:pt x="3767" y="172"/>
                    <a:pt x="3767" y="172"/>
                    <a:pt x="3767" y="172"/>
                  </a:cubicBezTo>
                  <a:cubicBezTo>
                    <a:pt x="3770" y="172"/>
                    <a:pt x="3770" y="170"/>
                    <a:pt x="3769" y="168"/>
                  </a:cubicBezTo>
                  <a:cubicBezTo>
                    <a:pt x="3768" y="166"/>
                    <a:pt x="3764" y="164"/>
                    <a:pt x="3762" y="164"/>
                  </a:cubicBezTo>
                  <a:moveTo>
                    <a:pt x="2851" y="163"/>
                  </a:moveTo>
                  <a:cubicBezTo>
                    <a:pt x="2850" y="163"/>
                    <a:pt x="2850" y="164"/>
                    <a:pt x="2850" y="166"/>
                  </a:cubicBezTo>
                  <a:cubicBezTo>
                    <a:pt x="2851" y="168"/>
                    <a:pt x="2853" y="171"/>
                    <a:pt x="2855" y="171"/>
                  </a:cubicBezTo>
                  <a:cubicBezTo>
                    <a:pt x="2855" y="171"/>
                    <a:pt x="2855" y="171"/>
                    <a:pt x="2855" y="171"/>
                  </a:cubicBezTo>
                  <a:cubicBezTo>
                    <a:pt x="2857" y="171"/>
                    <a:pt x="2857" y="170"/>
                    <a:pt x="2857" y="168"/>
                  </a:cubicBezTo>
                  <a:cubicBezTo>
                    <a:pt x="2856" y="166"/>
                    <a:pt x="2854" y="163"/>
                    <a:pt x="2852" y="163"/>
                  </a:cubicBezTo>
                  <a:cubicBezTo>
                    <a:pt x="2852" y="163"/>
                    <a:pt x="2852" y="163"/>
                    <a:pt x="2851" y="163"/>
                  </a:cubicBezTo>
                  <a:moveTo>
                    <a:pt x="257" y="163"/>
                  </a:moveTo>
                  <a:cubicBezTo>
                    <a:pt x="255" y="163"/>
                    <a:pt x="254" y="164"/>
                    <a:pt x="254" y="166"/>
                  </a:cubicBezTo>
                  <a:cubicBezTo>
                    <a:pt x="254" y="169"/>
                    <a:pt x="255" y="170"/>
                    <a:pt x="257" y="171"/>
                  </a:cubicBezTo>
                  <a:cubicBezTo>
                    <a:pt x="257" y="171"/>
                    <a:pt x="257" y="171"/>
                    <a:pt x="257" y="171"/>
                  </a:cubicBezTo>
                  <a:cubicBezTo>
                    <a:pt x="259" y="171"/>
                    <a:pt x="261" y="169"/>
                    <a:pt x="261" y="167"/>
                  </a:cubicBezTo>
                  <a:cubicBezTo>
                    <a:pt x="261" y="165"/>
                    <a:pt x="259" y="163"/>
                    <a:pt x="257" y="163"/>
                  </a:cubicBezTo>
                  <a:cubicBezTo>
                    <a:pt x="257" y="163"/>
                    <a:pt x="257" y="163"/>
                    <a:pt x="257" y="163"/>
                  </a:cubicBezTo>
                  <a:moveTo>
                    <a:pt x="1259" y="161"/>
                  </a:moveTo>
                  <a:cubicBezTo>
                    <a:pt x="1259" y="161"/>
                    <a:pt x="1259" y="161"/>
                    <a:pt x="1258" y="161"/>
                  </a:cubicBezTo>
                  <a:cubicBezTo>
                    <a:pt x="1256" y="162"/>
                    <a:pt x="1254" y="164"/>
                    <a:pt x="1254" y="166"/>
                  </a:cubicBezTo>
                  <a:cubicBezTo>
                    <a:pt x="1254" y="168"/>
                    <a:pt x="1256" y="169"/>
                    <a:pt x="1258" y="169"/>
                  </a:cubicBezTo>
                  <a:cubicBezTo>
                    <a:pt x="1259" y="169"/>
                    <a:pt x="1259" y="169"/>
                    <a:pt x="1260" y="169"/>
                  </a:cubicBezTo>
                  <a:cubicBezTo>
                    <a:pt x="1262" y="169"/>
                    <a:pt x="1264" y="167"/>
                    <a:pt x="1264" y="164"/>
                  </a:cubicBezTo>
                  <a:cubicBezTo>
                    <a:pt x="1264" y="163"/>
                    <a:pt x="1262" y="161"/>
                    <a:pt x="1259" y="161"/>
                  </a:cubicBezTo>
                  <a:moveTo>
                    <a:pt x="3839" y="161"/>
                  </a:moveTo>
                  <a:cubicBezTo>
                    <a:pt x="3839" y="161"/>
                    <a:pt x="3839" y="161"/>
                    <a:pt x="3839" y="161"/>
                  </a:cubicBezTo>
                  <a:cubicBezTo>
                    <a:pt x="3836" y="161"/>
                    <a:pt x="3836" y="163"/>
                    <a:pt x="3837" y="165"/>
                  </a:cubicBezTo>
                  <a:cubicBezTo>
                    <a:pt x="3839" y="167"/>
                    <a:pt x="3842" y="169"/>
                    <a:pt x="3844" y="169"/>
                  </a:cubicBezTo>
                  <a:cubicBezTo>
                    <a:pt x="3845" y="169"/>
                    <a:pt x="3845" y="169"/>
                    <a:pt x="3845" y="169"/>
                  </a:cubicBezTo>
                  <a:cubicBezTo>
                    <a:pt x="3847" y="169"/>
                    <a:pt x="3848" y="167"/>
                    <a:pt x="3846" y="165"/>
                  </a:cubicBezTo>
                  <a:cubicBezTo>
                    <a:pt x="3845" y="163"/>
                    <a:pt x="3842" y="161"/>
                    <a:pt x="3839" y="161"/>
                  </a:cubicBezTo>
                  <a:moveTo>
                    <a:pt x="194" y="159"/>
                  </a:moveTo>
                  <a:cubicBezTo>
                    <a:pt x="192" y="159"/>
                    <a:pt x="191" y="161"/>
                    <a:pt x="191" y="163"/>
                  </a:cubicBezTo>
                  <a:cubicBezTo>
                    <a:pt x="191" y="165"/>
                    <a:pt x="192" y="167"/>
                    <a:pt x="194" y="167"/>
                  </a:cubicBezTo>
                  <a:cubicBezTo>
                    <a:pt x="194" y="167"/>
                    <a:pt x="194" y="167"/>
                    <a:pt x="194" y="167"/>
                  </a:cubicBezTo>
                  <a:cubicBezTo>
                    <a:pt x="196" y="167"/>
                    <a:pt x="198" y="165"/>
                    <a:pt x="198" y="163"/>
                  </a:cubicBezTo>
                  <a:cubicBezTo>
                    <a:pt x="198" y="161"/>
                    <a:pt x="196" y="159"/>
                    <a:pt x="194" y="159"/>
                  </a:cubicBezTo>
                  <a:cubicBezTo>
                    <a:pt x="194" y="159"/>
                    <a:pt x="194" y="159"/>
                    <a:pt x="194" y="159"/>
                  </a:cubicBezTo>
                  <a:moveTo>
                    <a:pt x="3915" y="158"/>
                  </a:moveTo>
                  <a:cubicBezTo>
                    <a:pt x="3915" y="158"/>
                    <a:pt x="3915" y="158"/>
                    <a:pt x="3915" y="158"/>
                  </a:cubicBezTo>
                  <a:cubicBezTo>
                    <a:pt x="3912" y="158"/>
                    <a:pt x="3912" y="160"/>
                    <a:pt x="3914" y="162"/>
                  </a:cubicBezTo>
                  <a:cubicBezTo>
                    <a:pt x="3915" y="165"/>
                    <a:pt x="3918" y="166"/>
                    <a:pt x="3921" y="166"/>
                  </a:cubicBezTo>
                  <a:cubicBezTo>
                    <a:pt x="3921" y="166"/>
                    <a:pt x="3921" y="166"/>
                    <a:pt x="3921" y="166"/>
                  </a:cubicBezTo>
                  <a:cubicBezTo>
                    <a:pt x="3923" y="166"/>
                    <a:pt x="3924" y="164"/>
                    <a:pt x="3922" y="162"/>
                  </a:cubicBezTo>
                  <a:cubicBezTo>
                    <a:pt x="3921" y="160"/>
                    <a:pt x="3917" y="158"/>
                    <a:pt x="3915" y="158"/>
                  </a:cubicBezTo>
                  <a:moveTo>
                    <a:pt x="3990" y="156"/>
                  </a:moveTo>
                  <a:cubicBezTo>
                    <a:pt x="3990" y="156"/>
                    <a:pt x="3990" y="156"/>
                    <a:pt x="3990" y="156"/>
                  </a:cubicBezTo>
                  <a:cubicBezTo>
                    <a:pt x="3987" y="156"/>
                    <a:pt x="3987" y="158"/>
                    <a:pt x="3988" y="160"/>
                  </a:cubicBezTo>
                  <a:cubicBezTo>
                    <a:pt x="3990" y="162"/>
                    <a:pt x="3993" y="164"/>
                    <a:pt x="3996" y="164"/>
                  </a:cubicBezTo>
                  <a:cubicBezTo>
                    <a:pt x="3996" y="164"/>
                    <a:pt x="3996" y="164"/>
                    <a:pt x="3996" y="164"/>
                  </a:cubicBezTo>
                  <a:cubicBezTo>
                    <a:pt x="3998" y="164"/>
                    <a:pt x="3999" y="162"/>
                    <a:pt x="3997" y="160"/>
                  </a:cubicBezTo>
                  <a:cubicBezTo>
                    <a:pt x="3995" y="158"/>
                    <a:pt x="3992" y="156"/>
                    <a:pt x="3990" y="156"/>
                  </a:cubicBezTo>
                  <a:moveTo>
                    <a:pt x="131" y="156"/>
                  </a:moveTo>
                  <a:cubicBezTo>
                    <a:pt x="129" y="156"/>
                    <a:pt x="127" y="157"/>
                    <a:pt x="127" y="159"/>
                  </a:cubicBezTo>
                  <a:cubicBezTo>
                    <a:pt x="127" y="161"/>
                    <a:pt x="129" y="163"/>
                    <a:pt x="131" y="163"/>
                  </a:cubicBezTo>
                  <a:cubicBezTo>
                    <a:pt x="131" y="163"/>
                    <a:pt x="131" y="163"/>
                    <a:pt x="131" y="163"/>
                  </a:cubicBezTo>
                  <a:cubicBezTo>
                    <a:pt x="133" y="163"/>
                    <a:pt x="135" y="162"/>
                    <a:pt x="135" y="160"/>
                  </a:cubicBezTo>
                  <a:cubicBezTo>
                    <a:pt x="135" y="157"/>
                    <a:pt x="133" y="156"/>
                    <a:pt x="131" y="156"/>
                  </a:cubicBezTo>
                  <a:cubicBezTo>
                    <a:pt x="131" y="156"/>
                    <a:pt x="131" y="156"/>
                    <a:pt x="131" y="156"/>
                  </a:cubicBezTo>
                  <a:moveTo>
                    <a:pt x="4062" y="154"/>
                  </a:moveTo>
                  <a:cubicBezTo>
                    <a:pt x="4062" y="154"/>
                    <a:pt x="4062" y="154"/>
                    <a:pt x="4062" y="154"/>
                  </a:cubicBezTo>
                  <a:cubicBezTo>
                    <a:pt x="4060" y="154"/>
                    <a:pt x="4060" y="156"/>
                    <a:pt x="4061" y="158"/>
                  </a:cubicBezTo>
                  <a:cubicBezTo>
                    <a:pt x="4063" y="160"/>
                    <a:pt x="4067" y="162"/>
                    <a:pt x="4069" y="162"/>
                  </a:cubicBezTo>
                  <a:cubicBezTo>
                    <a:pt x="4069" y="162"/>
                    <a:pt x="4069" y="162"/>
                    <a:pt x="4069" y="162"/>
                  </a:cubicBezTo>
                  <a:cubicBezTo>
                    <a:pt x="4071" y="162"/>
                    <a:pt x="4072" y="160"/>
                    <a:pt x="4070" y="158"/>
                  </a:cubicBezTo>
                  <a:cubicBezTo>
                    <a:pt x="4068" y="156"/>
                    <a:pt x="4065" y="154"/>
                    <a:pt x="4062" y="154"/>
                  </a:cubicBezTo>
                  <a:moveTo>
                    <a:pt x="67" y="153"/>
                  </a:moveTo>
                  <a:cubicBezTo>
                    <a:pt x="66" y="153"/>
                    <a:pt x="64" y="155"/>
                    <a:pt x="64" y="157"/>
                  </a:cubicBezTo>
                  <a:cubicBezTo>
                    <a:pt x="64" y="159"/>
                    <a:pt x="66" y="160"/>
                    <a:pt x="68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1" y="159"/>
                    <a:pt x="71" y="157"/>
                  </a:cubicBezTo>
                  <a:cubicBezTo>
                    <a:pt x="71" y="155"/>
                    <a:pt x="70" y="153"/>
                    <a:pt x="68" y="153"/>
                  </a:cubicBezTo>
                  <a:cubicBezTo>
                    <a:pt x="68" y="153"/>
                    <a:pt x="68" y="153"/>
                    <a:pt x="67" y="153"/>
                  </a:cubicBezTo>
                  <a:moveTo>
                    <a:pt x="4133" y="152"/>
                  </a:moveTo>
                  <a:cubicBezTo>
                    <a:pt x="4133" y="152"/>
                    <a:pt x="4133" y="152"/>
                    <a:pt x="4133" y="152"/>
                  </a:cubicBezTo>
                  <a:cubicBezTo>
                    <a:pt x="4130" y="152"/>
                    <a:pt x="4130" y="154"/>
                    <a:pt x="4132" y="156"/>
                  </a:cubicBezTo>
                  <a:cubicBezTo>
                    <a:pt x="4134" y="158"/>
                    <a:pt x="4137" y="160"/>
                    <a:pt x="4139" y="160"/>
                  </a:cubicBezTo>
                  <a:cubicBezTo>
                    <a:pt x="4140" y="160"/>
                    <a:pt x="4140" y="160"/>
                    <a:pt x="4140" y="160"/>
                  </a:cubicBezTo>
                  <a:cubicBezTo>
                    <a:pt x="4142" y="160"/>
                    <a:pt x="4142" y="158"/>
                    <a:pt x="4140" y="156"/>
                  </a:cubicBezTo>
                  <a:cubicBezTo>
                    <a:pt x="4138" y="154"/>
                    <a:pt x="4135" y="152"/>
                    <a:pt x="4133" y="152"/>
                  </a:cubicBezTo>
                  <a:moveTo>
                    <a:pt x="4200" y="152"/>
                  </a:moveTo>
                  <a:cubicBezTo>
                    <a:pt x="4200" y="152"/>
                    <a:pt x="4200" y="152"/>
                    <a:pt x="4200" y="152"/>
                  </a:cubicBezTo>
                  <a:cubicBezTo>
                    <a:pt x="4198" y="152"/>
                    <a:pt x="4198" y="153"/>
                    <a:pt x="4200" y="155"/>
                  </a:cubicBezTo>
                  <a:cubicBezTo>
                    <a:pt x="4202" y="158"/>
                    <a:pt x="4205" y="159"/>
                    <a:pt x="4207" y="159"/>
                  </a:cubicBezTo>
                  <a:cubicBezTo>
                    <a:pt x="4207" y="159"/>
                    <a:pt x="4207" y="159"/>
                    <a:pt x="4207" y="159"/>
                  </a:cubicBezTo>
                  <a:cubicBezTo>
                    <a:pt x="4210" y="159"/>
                    <a:pt x="4210" y="157"/>
                    <a:pt x="4208" y="155"/>
                  </a:cubicBezTo>
                  <a:cubicBezTo>
                    <a:pt x="4206" y="153"/>
                    <a:pt x="4202" y="152"/>
                    <a:pt x="4200" y="152"/>
                  </a:cubicBezTo>
                  <a:moveTo>
                    <a:pt x="4264" y="151"/>
                  </a:moveTo>
                  <a:cubicBezTo>
                    <a:pt x="4264" y="151"/>
                    <a:pt x="4264" y="151"/>
                    <a:pt x="4264" y="151"/>
                  </a:cubicBezTo>
                  <a:cubicBezTo>
                    <a:pt x="4262" y="151"/>
                    <a:pt x="4262" y="153"/>
                    <a:pt x="4264" y="155"/>
                  </a:cubicBezTo>
                  <a:cubicBezTo>
                    <a:pt x="4266" y="157"/>
                    <a:pt x="4269" y="159"/>
                    <a:pt x="4271" y="159"/>
                  </a:cubicBezTo>
                  <a:cubicBezTo>
                    <a:pt x="4271" y="159"/>
                    <a:pt x="4271" y="159"/>
                    <a:pt x="4271" y="159"/>
                  </a:cubicBezTo>
                  <a:cubicBezTo>
                    <a:pt x="4273" y="159"/>
                    <a:pt x="4273" y="157"/>
                    <a:pt x="4271" y="155"/>
                  </a:cubicBezTo>
                  <a:cubicBezTo>
                    <a:pt x="4269" y="153"/>
                    <a:pt x="4266" y="151"/>
                    <a:pt x="4264" y="151"/>
                  </a:cubicBezTo>
                  <a:moveTo>
                    <a:pt x="4" y="151"/>
                  </a:moveTo>
                  <a:cubicBezTo>
                    <a:pt x="2" y="151"/>
                    <a:pt x="0" y="153"/>
                    <a:pt x="0" y="155"/>
                  </a:cubicBezTo>
                  <a:cubicBezTo>
                    <a:pt x="0" y="157"/>
                    <a:pt x="2" y="158"/>
                    <a:pt x="4" y="158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6" y="158"/>
                    <a:pt x="8" y="157"/>
                    <a:pt x="8" y="155"/>
                  </a:cubicBezTo>
                  <a:cubicBezTo>
                    <a:pt x="8" y="153"/>
                    <a:pt x="6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moveTo>
                    <a:pt x="4324" y="150"/>
                  </a:moveTo>
                  <a:cubicBezTo>
                    <a:pt x="4324" y="150"/>
                    <a:pt x="4324" y="150"/>
                    <a:pt x="4324" y="150"/>
                  </a:cubicBezTo>
                  <a:cubicBezTo>
                    <a:pt x="4322" y="150"/>
                    <a:pt x="4322" y="152"/>
                    <a:pt x="4324" y="154"/>
                  </a:cubicBezTo>
                  <a:cubicBezTo>
                    <a:pt x="4326" y="156"/>
                    <a:pt x="4328" y="158"/>
                    <a:pt x="4330" y="158"/>
                  </a:cubicBezTo>
                  <a:cubicBezTo>
                    <a:pt x="4330" y="158"/>
                    <a:pt x="4330" y="158"/>
                    <a:pt x="4331" y="158"/>
                  </a:cubicBezTo>
                  <a:cubicBezTo>
                    <a:pt x="4332" y="157"/>
                    <a:pt x="4332" y="156"/>
                    <a:pt x="4330" y="154"/>
                  </a:cubicBezTo>
                  <a:cubicBezTo>
                    <a:pt x="4329" y="152"/>
                    <a:pt x="4326" y="150"/>
                    <a:pt x="4324" y="150"/>
                  </a:cubicBezTo>
                  <a:moveTo>
                    <a:pt x="2800" y="150"/>
                  </a:moveTo>
                  <a:cubicBezTo>
                    <a:pt x="2798" y="150"/>
                    <a:pt x="2798" y="151"/>
                    <a:pt x="2799" y="153"/>
                  </a:cubicBezTo>
                  <a:cubicBezTo>
                    <a:pt x="2800" y="155"/>
                    <a:pt x="2802" y="157"/>
                    <a:pt x="2804" y="157"/>
                  </a:cubicBezTo>
                  <a:cubicBezTo>
                    <a:pt x="2804" y="157"/>
                    <a:pt x="2804" y="157"/>
                    <a:pt x="2804" y="157"/>
                  </a:cubicBezTo>
                  <a:cubicBezTo>
                    <a:pt x="2805" y="157"/>
                    <a:pt x="2806" y="156"/>
                    <a:pt x="2805" y="155"/>
                  </a:cubicBezTo>
                  <a:cubicBezTo>
                    <a:pt x="2804" y="152"/>
                    <a:pt x="2802" y="150"/>
                    <a:pt x="2800" y="150"/>
                  </a:cubicBezTo>
                  <a:cubicBezTo>
                    <a:pt x="2800" y="150"/>
                    <a:pt x="2800" y="150"/>
                    <a:pt x="2800" y="150"/>
                  </a:cubicBezTo>
                  <a:moveTo>
                    <a:pt x="4381" y="148"/>
                  </a:moveTo>
                  <a:cubicBezTo>
                    <a:pt x="4381" y="148"/>
                    <a:pt x="4381" y="148"/>
                    <a:pt x="4381" y="148"/>
                  </a:cubicBezTo>
                  <a:cubicBezTo>
                    <a:pt x="4379" y="148"/>
                    <a:pt x="4379" y="150"/>
                    <a:pt x="4381" y="152"/>
                  </a:cubicBezTo>
                  <a:cubicBezTo>
                    <a:pt x="4383" y="154"/>
                    <a:pt x="4386" y="156"/>
                    <a:pt x="4387" y="156"/>
                  </a:cubicBezTo>
                  <a:cubicBezTo>
                    <a:pt x="4388" y="156"/>
                    <a:pt x="4388" y="156"/>
                    <a:pt x="4388" y="156"/>
                  </a:cubicBezTo>
                  <a:cubicBezTo>
                    <a:pt x="4389" y="156"/>
                    <a:pt x="4389" y="154"/>
                    <a:pt x="4388" y="152"/>
                  </a:cubicBezTo>
                  <a:cubicBezTo>
                    <a:pt x="4386" y="150"/>
                    <a:pt x="4383" y="148"/>
                    <a:pt x="4381" y="148"/>
                  </a:cubicBezTo>
                  <a:moveTo>
                    <a:pt x="4436" y="146"/>
                  </a:moveTo>
                  <a:cubicBezTo>
                    <a:pt x="4436" y="146"/>
                    <a:pt x="4436" y="146"/>
                    <a:pt x="4436" y="146"/>
                  </a:cubicBezTo>
                  <a:cubicBezTo>
                    <a:pt x="4434" y="146"/>
                    <a:pt x="4434" y="148"/>
                    <a:pt x="4436" y="150"/>
                  </a:cubicBezTo>
                  <a:cubicBezTo>
                    <a:pt x="4438" y="152"/>
                    <a:pt x="4441" y="153"/>
                    <a:pt x="4442" y="153"/>
                  </a:cubicBezTo>
                  <a:cubicBezTo>
                    <a:pt x="4442" y="153"/>
                    <a:pt x="4443" y="153"/>
                    <a:pt x="4443" y="153"/>
                  </a:cubicBezTo>
                  <a:cubicBezTo>
                    <a:pt x="4444" y="153"/>
                    <a:pt x="4444" y="151"/>
                    <a:pt x="4443" y="149"/>
                  </a:cubicBezTo>
                  <a:cubicBezTo>
                    <a:pt x="4441" y="147"/>
                    <a:pt x="4438" y="146"/>
                    <a:pt x="4436" y="146"/>
                  </a:cubicBezTo>
                  <a:moveTo>
                    <a:pt x="1344" y="146"/>
                  </a:moveTo>
                  <a:cubicBezTo>
                    <a:pt x="1343" y="146"/>
                    <a:pt x="1343" y="146"/>
                    <a:pt x="1343" y="146"/>
                  </a:cubicBezTo>
                  <a:cubicBezTo>
                    <a:pt x="1340" y="146"/>
                    <a:pt x="1338" y="148"/>
                    <a:pt x="1339" y="150"/>
                  </a:cubicBezTo>
                  <a:cubicBezTo>
                    <a:pt x="1339" y="152"/>
                    <a:pt x="1341" y="153"/>
                    <a:pt x="1343" y="153"/>
                  </a:cubicBezTo>
                  <a:cubicBezTo>
                    <a:pt x="1344" y="153"/>
                    <a:pt x="1344" y="153"/>
                    <a:pt x="1344" y="153"/>
                  </a:cubicBezTo>
                  <a:cubicBezTo>
                    <a:pt x="1347" y="152"/>
                    <a:pt x="1349" y="150"/>
                    <a:pt x="1349" y="148"/>
                  </a:cubicBezTo>
                  <a:cubicBezTo>
                    <a:pt x="1348" y="147"/>
                    <a:pt x="1346" y="146"/>
                    <a:pt x="1344" y="146"/>
                  </a:cubicBezTo>
                  <a:moveTo>
                    <a:pt x="4490" y="143"/>
                  </a:moveTo>
                  <a:cubicBezTo>
                    <a:pt x="4490" y="143"/>
                    <a:pt x="4490" y="143"/>
                    <a:pt x="4490" y="143"/>
                  </a:cubicBezTo>
                  <a:cubicBezTo>
                    <a:pt x="4488" y="143"/>
                    <a:pt x="4488" y="145"/>
                    <a:pt x="4490" y="147"/>
                  </a:cubicBezTo>
                  <a:cubicBezTo>
                    <a:pt x="4491" y="149"/>
                    <a:pt x="4494" y="150"/>
                    <a:pt x="4496" y="150"/>
                  </a:cubicBezTo>
                  <a:cubicBezTo>
                    <a:pt x="4496" y="150"/>
                    <a:pt x="4496" y="150"/>
                    <a:pt x="4496" y="150"/>
                  </a:cubicBezTo>
                  <a:cubicBezTo>
                    <a:pt x="4497" y="150"/>
                    <a:pt x="4497" y="149"/>
                    <a:pt x="4496" y="147"/>
                  </a:cubicBezTo>
                  <a:cubicBezTo>
                    <a:pt x="4494" y="145"/>
                    <a:pt x="4492" y="143"/>
                    <a:pt x="4490" y="143"/>
                  </a:cubicBezTo>
                  <a:moveTo>
                    <a:pt x="4542" y="140"/>
                  </a:moveTo>
                  <a:cubicBezTo>
                    <a:pt x="4542" y="140"/>
                    <a:pt x="4542" y="140"/>
                    <a:pt x="4542" y="140"/>
                  </a:cubicBezTo>
                  <a:cubicBezTo>
                    <a:pt x="4540" y="140"/>
                    <a:pt x="4540" y="142"/>
                    <a:pt x="4542" y="144"/>
                  </a:cubicBezTo>
                  <a:cubicBezTo>
                    <a:pt x="4543" y="146"/>
                    <a:pt x="4546" y="147"/>
                    <a:pt x="4547" y="147"/>
                  </a:cubicBezTo>
                  <a:cubicBezTo>
                    <a:pt x="4547" y="147"/>
                    <a:pt x="4547" y="147"/>
                    <a:pt x="4547" y="147"/>
                  </a:cubicBezTo>
                  <a:cubicBezTo>
                    <a:pt x="4549" y="147"/>
                    <a:pt x="4549" y="145"/>
                    <a:pt x="4548" y="143"/>
                  </a:cubicBezTo>
                  <a:cubicBezTo>
                    <a:pt x="4546" y="141"/>
                    <a:pt x="4544" y="140"/>
                    <a:pt x="4542" y="140"/>
                  </a:cubicBezTo>
                  <a:moveTo>
                    <a:pt x="4593" y="137"/>
                  </a:moveTo>
                  <a:cubicBezTo>
                    <a:pt x="4593" y="137"/>
                    <a:pt x="4593" y="137"/>
                    <a:pt x="4593" y="137"/>
                  </a:cubicBezTo>
                  <a:cubicBezTo>
                    <a:pt x="4591" y="137"/>
                    <a:pt x="4591" y="138"/>
                    <a:pt x="4593" y="140"/>
                  </a:cubicBezTo>
                  <a:cubicBezTo>
                    <a:pt x="4594" y="142"/>
                    <a:pt x="4597" y="144"/>
                    <a:pt x="4598" y="144"/>
                  </a:cubicBezTo>
                  <a:cubicBezTo>
                    <a:pt x="4598" y="144"/>
                    <a:pt x="4598" y="144"/>
                    <a:pt x="4598" y="144"/>
                  </a:cubicBezTo>
                  <a:cubicBezTo>
                    <a:pt x="4600" y="143"/>
                    <a:pt x="4600" y="142"/>
                    <a:pt x="4599" y="140"/>
                  </a:cubicBezTo>
                  <a:cubicBezTo>
                    <a:pt x="4597" y="138"/>
                    <a:pt x="4595" y="137"/>
                    <a:pt x="4593" y="137"/>
                  </a:cubicBezTo>
                  <a:moveTo>
                    <a:pt x="2749" y="135"/>
                  </a:moveTo>
                  <a:cubicBezTo>
                    <a:pt x="2748" y="135"/>
                    <a:pt x="2748" y="136"/>
                    <a:pt x="2749" y="138"/>
                  </a:cubicBezTo>
                  <a:cubicBezTo>
                    <a:pt x="2750" y="139"/>
                    <a:pt x="2752" y="141"/>
                    <a:pt x="2754" y="142"/>
                  </a:cubicBezTo>
                  <a:cubicBezTo>
                    <a:pt x="2754" y="142"/>
                    <a:pt x="2754" y="142"/>
                    <a:pt x="2755" y="142"/>
                  </a:cubicBezTo>
                  <a:cubicBezTo>
                    <a:pt x="2756" y="142"/>
                    <a:pt x="2756" y="141"/>
                    <a:pt x="2755" y="139"/>
                  </a:cubicBezTo>
                  <a:cubicBezTo>
                    <a:pt x="2754" y="138"/>
                    <a:pt x="2752" y="136"/>
                    <a:pt x="2750" y="135"/>
                  </a:cubicBezTo>
                  <a:cubicBezTo>
                    <a:pt x="2750" y="135"/>
                    <a:pt x="2750" y="135"/>
                    <a:pt x="2749" y="135"/>
                  </a:cubicBezTo>
                  <a:moveTo>
                    <a:pt x="4644" y="133"/>
                  </a:moveTo>
                  <a:cubicBezTo>
                    <a:pt x="4644" y="133"/>
                    <a:pt x="4644" y="133"/>
                    <a:pt x="4644" y="133"/>
                  </a:cubicBezTo>
                  <a:cubicBezTo>
                    <a:pt x="4642" y="133"/>
                    <a:pt x="4642" y="135"/>
                    <a:pt x="4643" y="137"/>
                  </a:cubicBezTo>
                  <a:cubicBezTo>
                    <a:pt x="4645" y="139"/>
                    <a:pt x="4647" y="140"/>
                    <a:pt x="4648" y="140"/>
                  </a:cubicBezTo>
                  <a:cubicBezTo>
                    <a:pt x="4649" y="140"/>
                    <a:pt x="4649" y="140"/>
                    <a:pt x="4649" y="140"/>
                  </a:cubicBezTo>
                  <a:cubicBezTo>
                    <a:pt x="4650" y="140"/>
                    <a:pt x="4651" y="138"/>
                    <a:pt x="4649" y="136"/>
                  </a:cubicBezTo>
                  <a:cubicBezTo>
                    <a:pt x="4648" y="134"/>
                    <a:pt x="4646" y="133"/>
                    <a:pt x="4644" y="133"/>
                  </a:cubicBezTo>
                  <a:moveTo>
                    <a:pt x="4695" y="129"/>
                  </a:moveTo>
                  <a:cubicBezTo>
                    <a:pt x="4695" y="129"/>
                    <a:pt x="4695" y="129"/>
                    <a:pt x="4694" y="129"/>
                  </a:cubicBezTo>
                  <a:cubicBezTo>
                    <a:pt x="4693" y="130"/>
                    <a:pt x="4693" y="131"/>
                    <a:pt x="4694" y="133"/>
                  </a:cubicBezTo>
                  <a:cubicBezTo>
                    <a:pt x="4695" y="135"/>
                    <a:pt x="4697" y="136"/>
                    <a:pt x="4699" y="136"/>
                  </a:cubicBezTo>
                  <a:cubicBezTo>
                    <a:pt x="4699" y="136"/>
                    <a:pt x="4699" y="136"/>
                    <a:pt x="4699" y="136"/>
                  </a:cubicBezTo>
                  <a:cubicBezTo>
                    <a:pt x="4700" y="136"/>
                    <a:pt x="4701" y="134"/>
                    <a:pt x="4700" y="133"/>
                  </a:cubicBezTo>
                  <a:cubicBezTo>
                    <a:pt x="4699" y="131"/>
                    <a:pt x="4696" y="129"/>
                    <a:pt x="4695" y="129"/>
                  </a:cubicBezTo>
                  <a:moveTo>
                    <a:pt x="1430" y="128"/>
                  </a:moveTo>
                  <a:cubicBezTo>
                    <a:pt x="1430" y="128"/>
                    <a:pt x="1429" y="128"/>
                    <a:pt x="1429" y="128"/>
                  </a:cubicBezTo>
                  <a:cubicBezTo>
                    <a:pt x="1426" y="129"/>
                    <a:pt x="1424" y="131"/>
                    <a:pt x="1425" y="133"/>
                  </a:cubicBezTo>
                  <a:cubicBezTo>
                    <a:pt x="1425" y="134"/>
                    <a:pt x="1427" y="135"/>
                    <a:pt x="1430" y="135"/>
                  </a:cubicBezTo>
                  <a:cubicBezTo>
                    <a:pt x="1430" y="135"/>
                    <a:pt x="1431" y="135"/>
                    <a:pt x="1431" y="135"/>
                  </a:cubicBezTo>
                  <a:cubicBezTo>
                    <a:pt x="1434" y="135"/>
                    <a:pt x="1436" y="133"/>
                    <a:pt x="1435" y="131"/>
                  </a:cubicBezTo>
                  <a:cubicBezTo>
                    <a:pt x="1434" y="129"/>
                    <a:pt x="1432" y="128"/>
                    <a:pt x="1430" y="128"/>
                  </a:cubicBezTo>
                  <a:moveTo>
                    <a:pt x="4746" y="126"/>
                  </a:moveTo>
                  <a:cubicBezTo>
                    <a:pt x="4746" y="126"/>
                    <a:pt x="4746" y="126"/>
                    <a:pt x="4745" y="126"/>
                  </a:cubicBezTo>
                  <a:cubicBezTo>
                    <a:pt x="4744" y="126"/>
                    <a:pt x="4743" y="128"/>
                    <a:pt x="4744" y="130"/>
                  </a:cubicBezTo>
                  <a:cubicBezTo>
                    <a:pt x="4745" y="131"/>
                    <a:pt x="4748" y="133"/>
                    <a:pt x="4749" y="133"/>
                  </a:cubicBezTo>
                  <a:cubicBezTo>
                    <a:pt x="4749" y="133"/>
                    <a:pt x="4749" y="133"/>
                    <a:pt x="4749" y="133"/>
                  </a:cubicBezTo>
                  <a:cubicBezTo>
                    <a:pt x="4751" y="133"/>
                    <a:pt x="4751" y="131"/>
                    <a:pt x="4750" y="129"/>
                  </a:cubicBezTo>
                  <a:cubicBezTo>
                    <a:pt x="4749" y="127"/>
                    <a:pt x="4747" y="126"/>
                    <a:pt x="4746" y="126"/>
                  </a:cubicBezTo>
                  <a:moveTo>
                    <a:pt x="4797" y="123"/>
                  </a:moveTo>
                  <a:cubicBezTo>
                    <a:pt x="4797" y="123"/>
                    <a:pt x="4797" y="123"/>
                    <a:pt x="4797" y="123"/>
                  </a:cubicBezTo>
                  <a:cubicBezTo>
                    <a:pt x="4795" y="123"/>
                    <a:pt x="4795" y="124"/>
                    <a:pt x="4796" y="126"/>
                  </a:cubicBezTo>
                  <a:cubicBezTo>
                    <a:pt x="4797" y="128"/>
                    <a:pt x="4799" y="129"/>
                    <a:pt x="4800" y="129"/>
                  </a:cubicBezTo>
                  <a:cubicBezTo>
                    <a:pt x="4800" y="129"/>
                    <a:pt x="4801" y="129"/>
                    <a:pt x="4801" y="129"/>
                  </a:cubicBezTo>
                  <a:cubicBezTo>
                    <a:pt x="4802" y="129"/>
                    <a:pt x="4803" y="128"/>
                    <a:pt x="4802" y="126"/>
                  </a:cubicBezTo>
                  <a:cubicBezTo>
                    <a:pt x="4801" y="124"/>
                    <a:pt x="4799" y="123"/>
                    <a:pt x="4797" y="123"/>
                  </a:cubicBezTo>
                  <a:moveTo>
                    <a:pt x="4850" y="120"/>
                  </a:moveTo>
                  <a:cubicBezTo>
                    <a:pt x="4850" y="120"/>
                    <a:pt x="4850" y="120"/>
                    <a:pt x="4850" y="120"/>
                  </a:cubicBezTo>
                  <a:cubicBezTo>
                    <a:pt x="4848" y="120"/>
                    <a:pt x="4847" y="121"/>
                    <a:pt x="4848" y="123"/>
                  </a:cubicBezTo>
                  <a:cubicBezTo>
                    <a:pt x="4849" y="125"/>
                    <a:pt x="4851" y="126"/>
                    <a:pt x="4853" y="126"/>
                  </a:cubicBezTo>
                  <a:cubicBezTo>
                    <a:pt x="4853" y="126"/>
                    <a:pt x="4853" y="126"/>
                    <a:pt x="4853" y="126"/>
                  </a:cubicBezTo>
                  <a:cubicBezTo>
                    <a:pt x="4855" y="126"/>
                    <a:pt x="4855" y="125"/>
                    <a:pt x="4855" y="123"/>
                  </a:cubicBezTo>
                  <a:cubicBezTo>
                    <a:pt x="4854" y="121"/>
                    <a:pt x="4852" y="120"/>
                    <a:pt x="4850" y="120"/>
                  </a:cubicBezTo>
                  <a:moveTo>
                    <a:pt x="2700" y="119"/>
                  </a:moveTo>
                  <a:cubicBezTo>
                    <a:pt x="2700" y="119"/>
                    <a:pt x="2700" y="120"/>
                    <a:pt x="2701" y="121"/>
                  </a:cubicBezTo>
                  <a:cubicBezTo>
                    <a:pt x="2702" y="123"/>
                    <a:pt x="2704" y="125"/>
                    <a:pt x="2706" y="125"/>
                  </a:cubicBezTo>
                  <a:cubicBezTo>
                    <a:pt x="2706" y="125"/>
                    <a:pt x="2706" y="125"/>
                    <a:pt x="2706" y="125"/>
                  </a:cubicBezTo>
                  <a:cubicBezTo>
                    <a:pt x="2707" y="125"/>
                    <a:pt x="2707" y="124"/>
                    <a:pt x="2706" y="123"/>
                  </a:cubicBezTo>
                  <a:cubicBezTo>
                    <a:pt x="2705" y="121"/>
                    <a:pt x="2703" y="119"/>
                    <a:pt x="2701" y="119"/>
                  </a:cubicBezTo>
                  <a:cubicBezTo>
                    <a:pt x="2701" y="119"/>
                    <a:pt x="2701" y="119"/>
                    <a:pt x="2700" y="119"/>
                  </a:cubicBezTo>
                  <a:moveTo>
                    <a:pt x="4904" y="117"/>
                  </a:moveTo>
                  <a:cubicBezTo>
                    <a:pt x="4904" y="117"/>
                    <a:pt x="4904" y="117"/>
                    <a:pt x="4904" y="117"/>
                  </a:cubicBezTo>
                  <a:cubicBezTo>
                    <a:pt x="4902" y="117"/>
                    <a:pt x="4902" y="119"/>
                    <a:pt x="4902" y="120"/>
                  </a:cubicBezTo>
                  <a:cubicBezTo>
                    <a:pt x="4903" y="122"/>
                    <a:pt x="4905" y="123"/>
                    <a:pt x="4907" y="123"/>
                  </a:cubicBezTo>
                  <a:cubicBezTo>
                    <a:pt x="4907" y="123"/>
                    <a:pt x="4907" y="123"/>
                    <a:pt x="4907" y="123"/>
                  </a:cubicBezTo>
                  <a:cubicBezTo>
                    <a:pt x="4909" y="123"/>
                    <a:pt x="4910" y="122"/>
                    <a:pt x="4909" y="120"/>
                  </a:cubicBezTo>
                  <a:cubicBezTo>
                    <a:pt x="4908" y="118"/>
                    <a:pt x="4906" y="117"/>
                    <a:pt x="4904" y="117"/>
                  </a:cubicBezTo>
                  <a:moveTo>
                    <a:pt x="4961" y="115"/>
                  </a:moveTo>
                  <a:cubicBezTo>
                    <a:pt x="4960" y="115"/>
                    <a:pt x="4960" y="115"/>
                    <a:pt x="4960" y="115"/>
                  </a:cubicBezTo>
                  <a:cubicBezTo>
                    <a:pt x="4959" y="115"/>
                    <a:pt x="4958" y="116"/>
                    <a:pt x="4958" y="118"/>
                  </a:cubicBezTo>
                  <a:cubicBezTo>
                    <a:pt x="4959" y="120"/>
                    <a:pt x="4961" y="121"/>
                    <a:pt x="4963" y="121"/>
                  </a:cubicBezTo>
                  <a:cubicBezTo>
                    <a:pt x="4963" y="121"/>
                    <a:pt x="4963" y="121"/>
                    <a:pt x="4963" y="121"/>
                  </a:cubicBezTo>
                  <a:cubicBezTo>
                    <a:pt x="4965" y="121"/>
                    <a:pt x="4966" y="120"/>
                    <a:pt x="4965" y="118"/>
                  </a:cubicBezTo>
                  <a:cubicBezTo>
                    <a:pt x="4964" y="116"/>
                    <a:pt x="4962" y="115"/>
                    <a:pt x="4961" y="115"/>
                  </a:cubicBezTo>
                  <a:moveTo>
                    <a:pt x="5019" y="113"/>
                  </a:moveTo>
                  <a:cubicBezTo>
                    <a:pt x="5019" y="113"/>
                    <a:pt x="5019" y="113"/>
                    <a:pt x="5019" y="113"/>
                  </a:cubicBezTo>
                  <a:cubicBezTo>
                    <a:pt x="5017" y="113"/>
                    <a:pt x="5016" y="115"/>
                    <a:pt x="5017" y="117"/>
                  </a:cubicBezTo>
                  <a:cubicBezTo>
                    <a:pt x="5017" y="118"/>
                    <a:pt x="5019" y="120"/>
                    <a:pt x="5021" y="120"/>
                  </a:cubicBezTo>
                  <a:cubicBezTo>
                    <a:pt x="5021" y="120"/>
                    <a:pt x="5021" y="120"/>
                    <a:pt x="5021" y="120"/>
                  </a:cubicBezTo>
                  <a:cubicBezTo>
                    <a:pt x="5023" y="120"/>
                    <a:pt x="5024" y="118"/>
                    <a:pt x="5024" y="117"/>
                  </a:cubicBezTo>
                  <a:cubicBezTo>
                    <a:pt x="5023" y="115"/>
                    <a:pt x="5021" y="113"/>
                    <a:pt x="5019" y="113"/>
                  </a:cubicBezTo>
                  <a:moveTo>
                    <a:pt x="1518" y="110"/>
                  </a:moveTo>
                  <a:cubicBezTo>
                    <a:pt x="1517" y="110"/>
                    <a:pt x="1516" y="110"/>
                    <a:pt x="1516" y="110"/>
                  </a:cubicBezTo>
                  <a:cubicBezTo>
                    <a:pt x="1513" y="111"/>
                    <a:pt x="1512" y="113"/>
                    <a:pt x="1512" y="115"/>
                  </a:cubicBezTo>
                  <a:cubicBezTo>
                    <a:pt x="1513" y="116"/>
                    <a:pt x="1515" y="117"/>
                    <a:pt x="1517" y="117"/>
                  </a:cubicBezTo>
                  <a:cubicBezTo>
                    <a:pt x="1518" y="117"/>
                    <a:pt x="1519" y="117"/>
                    <a:pt x="1519" y="117"/>
                  </a:cubicBezTo>
                  <a:cubicBezTo>
                    <a:pt x="1522" y="116"/>
                    <a:pt x="1524" y="114"/>
                    <a:pt x="1523" y="112"/>
                  </a:cubicBezTo>
                  <a:cubicBezTo>
                    <a:pt x="1522" y="111"/>
                    <a:pt x="1520" y="110"/>
                    <a:pt x="1518" y="110"/>
                  </a:cubicBezTo>
                  <a:moveTo>
                    <a:pt x="2652" y="102"/>
                  </a:moveTo>
                  <a:cubicBezTo>
                    <a:pt x="2652" y="102"/>
                    <a:pt x="2652" y="102"/>
                    <a:pt x="2653" y="104"/>
                  </a:cubicBezTo>
                  <a:cubicBezTo>
                    <a:pt x="2654" y="105"/>
                    <a:pt x="2656" y="107"/>
                    <a:pt x="2658" y="108"/>
                  </a:cubicBezTo>
                  <a:cubicBezTo>
                    <a:pt x="2658" y="108"/>
                    <a:pt x="2658" y="108"/>
                    <a:pt x="2659" y="108"/>
                  </a:cubicBezTo>
                  <a:cubicBezTo>
                    <a:pt x="2659" y="108"/>
                    <a:pt x="2659" y="107"/>
                    <a:pt x="2658" y="106"/>
                  </a:cubicBezTo>
                  <a:cubicBezTo>
                    <a:pt x="2657" y="104"/>
                    <a:pt x="2655" y="102"/>
                    <a:pt x="2653" y="102"/>
                  </a:cubicBezTo>
                  <a:cubicBezTo>
                    <a:pt x="2653" y="102"/>
                    <a:pt x="2652" y="102"/>
                    <a:pt x="2652" y="102"/>
                  </a:cubicBezTo>
                  <a:moveTo>
                    <a:pt x="1605" y="92"/>
                  </a:moveTo>
                  <a:cubicBezTo>
                    <a:pt x="1605" y="92"/>
                    <a:pt x="1604" y="92"/>
                    <a:pt x="1604" y="92"/>
                  </a:cubicBezTo>
                  <a:cubicBezTo>
                    <a:pt x="1601" y="93"/>
                    <a:pt x="1599" y="94"/>
                    <a:pt x="1600" y="96"/>
                  </a:cubicBezTo>
                  <a:cubicBezTo>
                    <a:pt x="1601" y="97"/>
                    <a:pt x="1603" y="98"/>
                    <a:pt x="1606" y="98"/>
                  </a:cubicBezTo>
                  <a:cubicBezTo>
                    <a:pt x="1606" y="98"/>
                    <a:pt x="1607" y="98"/>
                    <a:pt x="1608" y="98"/>
                  </a:cubicBezTo>
                  <a:cubicBezTo>
                    <a:pt x="1610" y="97"/>
                    <a:pt x="1612" y="95"/>
                    <a:pt x="1611" y="94"/>
                  </a:cubicBezTo>
                  <a:cubicBezTo>
                    <a:pt x="1610" y="93"/>
                    <a:pt x="1608" y="92"/>
                    <a:pt x="1605" y="92"/>
                  </a:cubicBezTo>
                  <a:moveTo>
                    <a:pt x="2604" y="84"/>
                  </a:moveTo>
                  <a:cubicBezTo>
                    <a:pt x="2604" y="84"/>
                    <a:pt x="2604" y="85"/>
                    <a:pt x="2605" y="86"/>
                  </a:cubicBezTo>
                  <a:cubicBezTo>
                    <a:pt x="2607" y="88"/>
                    <a:pt x="2609" y="89"/>
                    <a:pt x="2611" y="90"/>
                  </a:cubicBezTo>
                  <a:cubicBezTo>
                    <a:pt x="2611" y="90"/>
                    <a:pt x="2611" y="90"/>
                    <a:pt x="2611" y="90"/>
                  </a:cubicBezTo>
                  <a:cubicBezTo>
                    <a:pt x="2612" y="90"/>
                    <a:pt x="2612" y="89"/>
                    <a:pt x="2611" y="88"/>
                  </a:cubicBezTo>
                  <a:cubicBezTo>
                    <a:pt x="2609" y="87"/>
                    <a:pt x="2607" y="85"/>
                    <a:pt x="2605" y="84"/>
                  </a:cubicBezTo>
                  <a:cubicBezTo>
                    <a:pt x="2605" y="84"/>
                    <a:pt x="2605" y="84"/>
                    <a:pt x="2604" y="84"/>
                  </a:cubicBezTo>
                  <a:moveTo>
                    <a:pt x="1693" y="74"/>
                  </a:moveTo>
                  <a:cubicBezTo>
                    <a:pt x="1692" y="74"/>
                    <a:pt x="1692" y="74"/>
                    <a:pt x="1691" y="74"/>
                  </a:cubicBezTo>
                  <a:cubicBezTo>
                    <a:pt x="1688" y="75"/>
                    <a:pt x="1687" y="76"/>
                    <a:pt x="1688" y="78"/>
                  </a:cubicBezTo>
                  <a:cubicBezTo>
                    <a:pt x="1689" y="79"/>
                    <a:pt x="1691" y="79"/>
                    <a:pt x="1694" y="79"/>
                  </a:cubicBezTo>
                  <a:cubicBezTo>
                    <a:pt x="1694" y="79"/>
                    <a:pt x="1695" y="79"/>
                    <a:pt x="1696" y="79"/>
                  </a:cubicBezTo>
                  <a:cubicBezTo>
                    <a:pt x="1699" y="78"/>
                    <a:pt x="1700" y="77"/>
                    <a:pt x="1698" y="75"/>
                  </a:cubicBezTo>
                  <a:cubicBezTo>
                    <a:pt x="1697" y="74"/>
                    <a:pt x="1695" y="74"/>
                    <a:pt x="1693" y="74"/>
                  </a:cubicBezTo>
                  <a:moveTo>
                    <a:pt x="2556" y="67"/>
                  </a:moveTo>
                  <a:cubicBezTo>
                    <a:pt x="2556" y="67"/>
                    <a:pt x="2556" y="68"/>
                    <a:pt x="2557" y="69"/>
                  </a:cubicBezTo>
                  <a:cubicBezTo>
                    <a:pt x="2559" y="70"/>
                    <a:pt x="2561" y="72"/>
                    <a:pt x="2563" y="72"/>
                  </a:cubicBezTo>
                  <a:cubicBezTo>
                    <a:pt x="2563" y="72"/>
                    <a:pt x="2564" y="72"/>
                    <a:pt x="2564" y="72"/>
                  </a:cubicBezTo>
                  <a:cubicBezTo>
                    <a:pt x="2564" y="72"/>
                    <a:pt x="2564" y="72"/>
                    <a:pt x="2563" y="71"/>
                  </a:cubicBezTo>
                  <a:cubicBezTo>
                    <a:pt x="2561" y="70"/>
                    <a:pt x="2559" y="68"/>
                    <a:pt x="2557" y="67"/>
                  </a:cubicBezTo>
                  <a:cubicBezTo>
                    <a:pt x="2557" y="67"/>
                    <a:pt x="2556" y="67"/>
                    <a:pt x="2556" y="67"/>
                  </a:cubicBezTo>
                  <a:moveTo>
                    <a:pt x="1780" y="56"/>
                  </a:moveTo>
                  <a:cubicBezTo>
                    <a:pt x="1779" y="56"/>
                    <a:pt x="1778" y="56"/>
                    <a:pt x="1777" y="57"/>
                  </a:cubicBezTo>
                  <a:cubicBezTo>
                    <a:pt x="1774" y="57"/>
                    <a:pt x="1774" y="59"/>
                    <a:pt x="1775" y="60"/>
                  </a:cubicBezTo>
                  <a:cubicBezTo>
                    <a:pt x="1776" y="61"/>
                    <a:pt x="1778" y="61"/>
                    <a:pt x="1780" y="61"/>
                  </a:cubicBezTo>
                  <a:cubicBezTo>
                    <a:pt x="1781" y="61"/>
                    <a:pt x="1782" y="61"/>
                    <a:pt x="1783" y="61"/>
                  </a:cubicBezTo>
                  <a:cubicBezTo>
                    <a:pt x="1786" y="60"/>
                    <a:pt x="1787" y="59"/>
                    <a:pt x="1785" y="58"/>
                  </a:cubicBezTo>
                  <a:cubicBezTo>
                    <a:pt x="1784" y="57"/>
                    <a:pt x="1782" y="56"/>
                    <a:pt x="1780" y="56"/>
                  </a:cubicBezTo>
                  <a:moveTo>
                    <a:pt x="2507" y="51"/>
                  </a:moveTo>
                  <a:cubicBezTo>
                    <a:pt x="2507" y="51"/>
                    <a:pt x="2507" y="52"/>
                    <a:pt x="2509" y="52"/>
                  </a:cubicBezTo>
                  <a:cubicBezTo>
                    <a:pt x="2510" y="54"/>
                    <a:pt x="2513" y="55"/>
                    <a:pt x="2515" y="55"/>
                  </a:cubicBezTo>
                  <a:cubicBezTo>
                    <a:pt x="2515" y="56"/>
                    <a:pt x="2515" y="56"/>
                    <a:pt x="2515" y="56"/>
                  </a:cubicBezTo>
                  <a:cubicBezTo>
                    <a:pt x="2516" y="56"/>
                    <a:pt x="2516" y="55"/>
                    <a:pt x="2514" y="54"/>
                  </a:cubicBezTo>
                  <a:cubicBezTo>
                    <a:pt x="2513" y="53"/>
                    <a:pt x="2510" y="52"/>
                    <a:pt x="2508" y="51"/>
                  </a:cubicBezTo>
                  <a:cubicBezTo>
                    <a:pt x="2508" y="51"/>
                    <a:pt x="2507" y="51"/>
                    <a:pt x="2507" y="51"/>
                  </a:cubicBezTo>
                  <a:moveTo>
                    <a:pt x="1864" y="40"/>
                  </a:moveTo>
                  <a:cubicBezTo>
                    <a:pt x="1864" y="40"/>
                    <a:pt x="1863" y="40"/>
                    <a:pt x="1862" y="40"/>
                  </a:cubicBezTo>
                  <a:cubicBezTo>
                    <a:pt x="1859" y="41"/>
                    <a:pt x="1859" y="42"/>
                    <a:pt x="1860" y="43"/>
                  </a:cubicBezTo>
                  <a:cubicBezTo>
                    <a:pt x="1862" y="44"/>
                    <a:pt x="1864" y="45"/>
                    <a:pt x="1866" y="45"/>
                  </a:cubicBezTo>
                  <a:cubicBezTo>
                    <a:pt x="1867" y="45"/>
                    <a:pt x="1868" y="44"/>
                    <a:pt x="1868" y="44"/>
                  </a:cubicBezTo>
                  <a:cubicBezTo>
                    <a:pt x="1871" y="44"/>
                    <a:pt x="1872" y="43"/>
                    <a:pt x="1870" y="41"/>
                  </a:cubicBezTo>
                  <a:cubicBezTo>
                    <a:pt x="1869" y="41"/>
                    <a:pt x="1867" y="40"/>
                    <a:pt x="1864" y="40"/>
                  </a:cubicBezTo>
                  <a:moveTo>
                    <a:pt x="2457" y="36"/>
                  </a:moveTo>
                  <a:cubicBezTo>
                    <a:pt x="2457" y="36"/>
                    <a:pt x="2457" y="37"/>
                    <a:pt x="2459" y="37"/>
                  </a:cubicBezTo>
                  <a:cubicBezTo>
                    <a:pt x="2460" y="38"/>
                    <a:pt x="2463" y="40"/>
                    <a:pt x="2465" y="40"/>
                  </a:cubicBezTo>
                  <a:cubicBezTo>
                    <a:pt x="2465" y="40"/>
                    <a:pt x="2466" y="40"/>
                    <a:pt x="2466" y="40"/>
                  </a:cubicBezTo>
                  <a:cubicBezTo>
                    <a:pt x="2466" y="40"/>
                    <a:pt x="2466" y="40"/>
                    <a:pt x="2465" y="39"/>
                  </a:cubicBezTo>
                  <a:cubicBezTo>
                    <a:pt x="2463" y="38"/>
                    <a:pt x="2460" y="37"/>
                    <a:pt x="2458" y="36"/>
                  </a:cubicBezTo>
                  <a:cubicBezTo>
                    <a:pt x="2458" y="36"/>
                    <a:pt x="2457" y="36"/>
                    <a:pt x="2457" y="36"/>
                  </a:cubicBezTo>
                  <a:moveTo>
                    <a:pt x="1947" y="26"/>
                  </a:moveTo>
                  <a:cubicBezTo>
                    <a:pt x="1946" y="26"/>
                    <a:pt x="1945" y="26"/>
                    <a:pt x="1944" y="26"/>
                  </a:cubicBezTo>
                  <a:cubicBezTo>
                    <a:pt x="1942" y="27"/>
                    <a:pt x="1941" y="28"/>
                    <a:pt x="1943" y="29"/>
                  </a:cubicBezTo>
                  <a:cubicBezTo>
                    <a:pt x="1944" y="29"/>
                    <a:pt x="1947" y="30"/>
                    <a:pt x="1949" y="30"/>
                  </a:cubicBezTo>
                  <a:cubicBezTo>
                    <a:pt x="1950" y="30"/>
                    <a:pt x="1951" y="30"/>
                    <a:pt x="1951" y="30"/>
                  </a:cubicBezTo>
                  <a:cubicBezTo>
                    <a:pt x="1954" y="29"/>
                    <a:pt x="1955" y="28"/>
                    <a:pt x="1953" y="27"/>
                  </a:cubicBezTo>
                  <a:cubicBezTo>
                    <a:pt x="1951" y="26"/>
                    <a:pt x="1949" y="26"/>
                    <a:pt x="1947" y="26"/>
                  </a:cubicBezTo>
                  <a:moveTo>
                    <a:pt x="2405" y="23"/>
                  </a:moveTo>
                  <a:cubicBezTo>
                    <a:pt x="2405" y="23"/>
                    <a:pt x="2405" y="23"/>
                    <a:pt x="2407" y="24"/>
                  </a:cubicBezTo>
                  <a:cubicBezTo>
                    <a:pt x="2409" y="25"/>
                    <a:pt x="2412" y="26"/>
                    <a:pt x="2414" y="26"/>
                  </a:cubicBezTo>
                  <a:cubicBezTo>
                    <a:pt x="2414" y="26"/>
                    <a:pt x="2414" y="27"/>
                    <a:pt x="2414" y="27"/>
                  </a:cubicBezTo>
                  <a:cubicBezTo>
                    <a:pt x="2415" y="27"/>
                    <a:pt x="2414" y="26"/>
                    <a:pt x="2413" y="25"/>
                  </a:cubicBezTo>
                  <a:cubicBezTo>
                    <a:pt x="2411" y="25"/>
                    <a:pt x="2408" y="23"/>
                    <a:pt x="2406" y="23"/>
                  </a:cubicBezTo>
                  <a:cubicBezTo>
                    <a:pt x="2406" y="23"/>
                    <a:pt x="2406" y="23"/>
                    <a:pt x="2405" y="23"/>
                  </a:cubicBezTo>
                  <a:moveTo>
                    <a:pt x="2026" y="14"/>
                  </a:moveTo>
                  <a:cubicBezTo>
                    <a:pt x="2025" y="14"/>
                    <a:pt x="2024" y="14"/>
                    <a:pt x="2024" y="14"/>
                  </a:cubicBezTo>
                  <a:cubicBezTo>
                    <a:pt x="2021" y="15"/>
                    <a:pt x="2021" y="16"/>
                    <a:pt x="2023" y="16"/>
                  </a:cubicBezTo>
                  <a:cubicBezTo>
                    <a:pt x="2024" y="17"/>
                    <a:pt x="2027" y="17"/>
                    <a:pt x="2029" y="17"/>
                  </a:cubicBezTo>
                  <a:cubicBezTo>
                    <a:pt x="2030" y="17"/>
                    <a:pt x="2031" y="17"/>
                    <a:pt x="2031" y="17"/>
                  </a:cubicBezTo>
                  <a:cubicBezTo>
                    <a:pt x="2034" y="17"/>
                    <a:pt x="2034" y="16"/>
                    <a:pt x="2032" y="15"/>
                  </a:cubicBezTo>
                  <a:cubicBezTo>
                    <a:pt x="2031" y="15"/>
                    <a:pt x="2028" y="14"/>
                    <a:pt x="2026" y="14"/>
                  </a:cubicBezTo>
                  <a:moveTo>
                    <a:pt x="2351" y="12"/>
                  </a:moveTo>
                  <a:cubicBezTo>
                    <a:pt x="2351" y="12"/>
                    <a:pt x="2351" y="13"/>
                    <a:pt x="2353" y="13"/>
                  </a:cubicBezTo>
                  <a:cubicBezTo>
                    <a:pt x="2355" y="14"/>
                    <a:pt x="2358" y="15"/>
                    <a:pt x="2360" y="15"/>
                  </a:cubicBezTo>
                  <a:cubicBezTo>
                    <a:pt x="2360" y="15"/>
                    <a:pt x="2361" y="15"/>
                    <a:pt x="2361" y="15"/>
                  </a:cubicBezTo>
                  <a:cubicBezTo>
                    <a:pt x="2361" y="15"/>
                    <a:pt x="2361" y="15"/>
                    <a:pt x="2359" y="14"/>
                  </a:cubicBezTo>
                  <a:cubicBezTo>
                    <a:pt x="2357" y="13"/>
                    <a:pt x="2354" y="13"/>
                    <a:pt x="2352" y="12"/>
                  </a:cubicBezTo>
                  <a:cubicBezTo>
                    <a:pt x="2352" y="12"/>
                    <a:pt x="2352" y="12"/>
                    <a:pt x="2351" y="12"/>
                  </a:cubicBezTo>
                  <a:moveTo>
                    <a:pt x="2101" y="5"/>
                  </a:moveTo>
                  <a:cubicBezTo>
                    <a:pt x="2100" y="5"/>
                    <a:pt x="2100" y="5"/>
                    <a:pt x="2099" y="5"/>
                  </a:cubicBezTo>
                  <a:cubicBezTo>
                    <a:pt x="2097" y="6"/>
                    <a:pt x="2097" y="6"/>
                    <a:pt x="2099" y="7"/>
                  </a:cubicBezTo>
                  <a:cubicBezTo>
                    <a:pt x="2101" y="8"/>
                    <a:pt x="2103" y="8"/>
                    <a:pt x="2106" y="8"/>
                  </a:cubicBezTo>
                  <a:cubicBezTo>
                    <a:pt x="2106" y="8"/>
                    <a:pt x="2107" y="8"/>
                    <a:pt x="2107" y="8"/>
                  </a:cubicBezTo>
                  <a:cubicBezTo>
                    <a:pt x="2110" y="8"/>
                    <a:pt x="2110" y="7"/>
                    <a:pt x="2108" y="6"/>
                  </a:cubicBezTo>
                  <a:cubicBezTo>
                    <a:pt x="2106" y="6"/>
                    <a:pt x="2103" y="5"/>
                    <a:pt x="2101" y="5"/>
                  </a:cubicBezTo>
                  <a:moveTo>
                    <a:pt x="2295" y="4"/>
                  </a:moveTo>
                  <a:cubicBezTo>
                    <a:pt x="2294" y="4"/>
                    <a:pt x="2294" y="5"/>
                    <a:pt x="2296" y="5"/>
                  </a:cubicBezTo>
                  <a:cubicBezTo>
                    <a:pt x="2298" y="6"/>
                    <a:pt x="2302" y="7"/>
                    <a:pt x="2304" y="7"/>
                  </a:cubicBezTo>
                  <a:cubicBezTo>
                    <a:pt x="2304" y="7"/>
                    <a:pt x="2304" y="7"/>
                    <a:pt x="2304" y="7"/>
                  </a:cubicBezTo>
                  <a:cubicBezTo>
                    <a:pt x="2305" y="7"/>
                    <a:pt x="2305" y="7"/>
                    <a:pt x="2303" y="6"/>
                  </a:cubicBezTo>
                  <a:cubicBezTo>
                    <a:pt x="2301" y="5"/>
                    <a:pt x="2297" y="4"/>
                    <a:pt x="2296" y="4"/>
                  </a:cubicBezTo>
                  <a:cubicBezTo>
                    <a:pt x="2295" y="4"/>
                    <a:pt x="2295" y="4"/>
                    <a:pt x="2295" y="4"/>
                  </a:cubicBezTo>
                  <a:moveTo>
                    <a:pt x="2171" y="0"/>
                  </a:moveTo>
                  <a:cubicBezTo>
                    <a:pt x="2171" y="0"/>
                    <a:pt x="2171" y="0"/>
                    <a:pt x="2171" y="0"/>
                  </a:cubicBezTo>
                  <a:cubicBezTo>
                    <a:pt x="2168" y="0"/>
                    <a:pt x="2168" y="1"/>
                    <a:pt x="2171" y="1"/>
                  </a:cubicBezTo>
                  <a:cubicBezTo>
                    <a:pt x="2173" y="2"/>
                    <a:pt x="2176" y="2"/>
                    <a:pt x="2178" y="2"/>
                  </a:cubicBezTo>
                  <a:cubicBezTo>
                    <a:pt x="2178" y="2"/>
                    <a:pt x="2178" y="2"/>
                    <a:pt x="2179" y="2"/>
                  </a:cubicBezTo>
                  <a:cubicBezTo>
                    <a:pt x="2181" y="2"/>
                    <a:pt x="2181" y="2"/>
                    <a:pt x="2179" y="1"/>
                  </a:cubicBezTo>
                  <a:cubicBezTo>
                    <a:pt x="2177" y="0"/>
                    <a:pt x="2174" y="0"/>
                    <a:pt x="2171" y="0"/>
                  </a:cubicBezTo>
                  <a:moveTo>
                    <a:pt x="2235" y="0"/>
                  </a:moveTo>
                  <a:cubicBezTo>
                    <a:pt x="2234" y="0"/>
                    <a:pt x="2234" y="0"/>
                    <a:pt x="2236" y="1"/>
                  </a:cubicBezTo>
                  <a:cubicBezTo>
                    <a:pt x="2238" y="1"/>
                    <a:pt x="2242" y="2"/>
                    <a:pt x="2244" y="2"/>
                  </a:cubicBezTo>
                  <a:cubicBezTo>
                    <a:pt x="2244" y="2"/>
                    <a:pt x="2244" y="2"/>
                    <a:pt x="2244" y="2"/>
                  </a:cubicBezTo>
                  <a:cubicBezTo>
                    <a:pt x="2246" y="2"/>
                    <a:pt x="2245" y="2"/>
                    <a:pt x="2243" y="1"/>
                  </a:cubicBezTo>
                  <a:cubicBezTo>
                    <a:pt x="2241" y="0"/>
                    <a:pt x="2238" y="0"/>
                    <a:pt x="2236" y="0"/>
                  </a:cubicBezTo>
                  <a:cubicBezTo>
                    <a:pt x="2236" y="0"/>
                    <a:pt x="2235" y="0"/>
                    <a:pt x="22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5" name="Freeform 19"/>
            <p:cNvSpPr/>
            <p:nvPr>
              <p:custDataLst>
                <p:tags r:id="rId24"/>
              </p:custDataLst>
            </p:nvPr>
          </p:nvSpPr>
          <p:spPr bwMode="auto">
            <a:xfrm>
              <a:off x="12556212" y="5341471"/>
              <a:ext cx="19326" cy="14866"/>
            </a:xfrm>
            <a:custGeom>
              <a:avLst/>
              <a:gdLst>
                <a:gd name="T0" fmla="*/ 3 w 8"/>
                <a:gd name="T1" fmla="*/ 0 h 6"/>
                <a:gd name="T2" fmla="*/ 1 w 8"/>
                <a:gd name="T3" fmla="*/ 1 h 6"/>
                <a:gd name="T4" fmla="*/ 1 w 8"/>
                <a:gd name="T5" fmla="*/ 3 h 6"/>
                <a:gd name="T6" fmla="*/ 1 w 8"/>
                <a:gd name="T7" fmla="*/ 4 h 6"/>
                <a:gd name="T8" fmla="*/ 2 w 8"/>
                <a:gd name="T9" fmla="*/ 5 h 6"/>
                <a:gd name="T10" fmla="*/ 5 w 8"/>
                <a:gd name="T11" fmla="*/ 6 h 6"/>
                <a:gd name="T12" fmla="*/ 5 w 8"/>
                <a:gd name="T13" fmla="*/ 6 h 6"/>
                <a:gd name="T14" fmla="*/ 8 w 8"/>
                <a:gd name="T15" fmla="*/ 5 h 6"/>
                <a:gd name="T16" fmla="*/ 8 w 8"/>
                <a:gd name="T17" fmla="*/ 4 h 6"/>
                <a:gd name="T18" fmla="*/ 8 w 8"/>
                <a:gd name="T19" fmla="*/ 3 h 6"/>
                <a:gd name="T20" fmla="*/ 6 w 8"/>
                <a:gd name="T21" fmla="*/ 1 h 6"/>
                <a:gd name="T22" fmla="*/ 3 w 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6" name="Freeform 20"/>
            <p:cNvSpPr/>
            <p:nvPr>
              <p:custDataLst>
                <p:tags r:id="rId25"/>
              </p:custDataLst>
            </p:nvPr>
          </p:nvSpPr>
          <p:spPr bwMode="auto">
            <a:xfrm>
              <a:off x="-403870" y="5606084"/>
              <a:ext cx="19326" cy="22299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1 h 9"/>
                <a:gd name="T4" fmla="*/ 1 w 8"/>
                <a:gd name="T5" fmla="*/ 2 h 9"/>
                <a:gd name="T6" fmla="*/ 0 w 8"/>
                <a:gd name="T7" fmla="*/ 5 h 9"/>
                <a:gd name="T8" fmla="*/ 0 w 8"/>
                <a:gd name="T9" fmla="*/ 6 h 9"/>
                <a:gd name="T10" fmla="*/ 1 w 8"/>
                <a:gd name="T11" fmla="*/ 7 h 9"/>
                <a:gd name="T12" fmla="*/ 4 w 8"/>
                <a:gd name="T13" fmla="*/ 9 h 9"/>
                <a:gd name="T14" fmla="*/ 4 w 8"/>
                <a:gd name="T15" fmla="*/ 9 h 9"/>
                <a:gd name="T16" fmla="*/ 7 w 8"/>
                <a:gd name="T17" fmla="*/ 7 h 9"/>
                <a:gd name="T18" fmla="*/ 8 w 8"/>
                <a:gd name="T19" fmla="*/ 6 h 9"/>
                <a:gd name="T20" fmla="*/ 8 w 8"/>
                <a:gd name="T21" fmla="*/ 5 h 9"/>
                <a:gd name="T22" fmla="*/ 7 w 8"/>
                <a:gd name="T23" fmla="*/ 2 h 9"/>
                <a:gd name="T24" fmla="*/ 4 w 8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7" name="Freeform 2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-243319" y="5124429"/>
              <a:ext cx="12711822" cy="663019"/>
            </a:xfrm>
            <a:custGeom>
              <a:avLst/>
              <a:gdLst>
                <a:gd name="T0" fmla="*/ 949 w 5042"/>
                <a:gd name="T1" fmla="*/ 254 h 263"/>
                <a:gd name="T2" fmla="*/ 820 w 5042"/>
                <a:gd name="T3" fmla="*/ 262 h 263"/>
                <a:gd name="T4" fmla="*/ 757 w 5042"/>
                <a:gd name="T5" fmla="*/ 249 h 263"/>
                <a:gd name="T6" fmla="*/ 694 w 5042"/>
                <a:gd name="T7" fmla="*/ 245 h 263"/>
                <a:gd name="T8" fmla="*/ 631 w 5042"/>
                <a:gd name="T9" fmla="*/ 250 h 263"/>
                <a:gd name="T10" fmla="*/ 3105 w 5042"/>
                <a:gd name="T11" fmla="*/ 248 h 263"/>
                <a:gd name="T12" fmla="*/ 3039 w 5042"/>
                <a:gd name="T13" fmla="*/ 238 h 263"/>
                <a:gd name="T14" fmla="*/ 1099 w 5042"/>
                <a:gd name="T15" fmla="*/ 237 h 263"/>
                <a:gd name="T16" fmla="*/ 3248 w 5042"/>
                <a:gd name="T17" fmla="*/ 245 h 263"/>
                <a:gd name="T18" fmla="*/ 569 w 5042"/>
                <a:gd name="T19" fmla="*/ 236 h 263"/>
                <a:gd name="T20" fmla="*/ 2980 w 5042"/>
                <a:gd name="T21" fmla="*/ 232 h 263"/>
                <a:gd name="T22" fmla="*/ 506 w 5042"/>
                <a:gd name="T23" fmla="*/ 239 h 263"/>
                <a:gd name="T24" fmla="*/ 3402 w 5042"/>
                <a:gd name="T25" fmla="*/ 239 h 263"/>
                <a:gd name="T26" fmla="*/ 3480 w 5042"/>
                <a:gd name="T27" fmla="*/ 226 h 263"/>
                <a:gd name="T28" fmla="*/ 1181 w 5042"/>
                <a:gd name="T29" fmla="*/ 223 h 263"/>
                <a:gd name="T30" fmla="*/ 3563 w 5042"/>
                <a:gd name="T31" fmla="*/ 231 h 263"/>
                <a:gd name="T32" fmla="*/ 2926 w 5042"/>
                <a:gd name="T33" fmla="*/ 222 h 263"/>
                <a:gd name="T34" fmla="*/ 3642 w 5042"/>
                <a:gd name="T35" fmla="*/ 218 h 263"/>
                <a:gd name="T36" fmla="*/ 3720 w 5042"/>
                <a:gd name="T37" fmla="*/ 218 h 263"/>
                <a:gd name="T38" fmla="*/ 323 w 5042"/>
                <a:gd name="T39" fmla="*/ 218 h 263"/>
                <a:gd name="T40" fmla="*/ 3805 w 5042"/>
                <a:gd name="T41" fmla="*/ 210 h 263"/>
                <a:gd name="T42" fmla="*/ 2873 w 5042"/>
                <a:gd name="T43" fmla="*/ 211 h 263"/>
                <a:gd name="T44" fmla="*/ 3889 w 5042"/>
                <a:gd name="T45" fmla="*/ 214 h 263"/>
                <a:gd name="T46" fmla="*/ 1274 w 5042"/>
                <a:gd name="T47" fmla="*/ 209 h 263"/>
                <a:gd name="T48" fmla="*/ 3965 w 5042"/>
                <a:gd name="T49" fmla="*/ 202 h 263"/>
                <a:gd name="T50" fmla="*/ 4040 w 5042"/>
                <a:gd name="T51" fmla="*/ 203 h 263"/>
                <a:gd name="T52" fmla="*/ 134 w 5042"/>
                <a:gd name="T53" fmla="*/ 203 h 263"/>
                <a:gd name="T54" fmla="*/ 4117 w 5042"/>
                <a:gd name="T55" fmla="*/ 197 h 263"/>
                <a:gd name="T56" fmla="*/ 4189 w 5042"/>
                <a:gd name="T57" fmla="*/ 195 h 263"/>
                <a:gd name="T58" fmla="*/ 4263 w 5042"/>
                <a:gd name="T59" fmla="*/ 202 h 263"/>
                <a:gd name="T60" fmla="*/ 4327 w 5042"/>
                <a:gd name="T61" fmla="*/ 197 h 263"/>
                <a:gd name="T62" fmla="*/ 4380 w 5042"/>
                <a:gd name="T63" fmla="*/ 192 h 263"/>
                <a:gd name="T64" fmla="*/ 2829 w 5042"/>
                <a:gd name="T65" fmla="*/ 199 h 263"/>
                <a:gd name="T66" fmla="*/ 4440 w 5042"/>
                <a:gd name="T67" fmla="*/ 197 h 263"/>
                <a:gd name="T68" fmla="*/ 4488 w 5042"/>
                <a:gd name="T69" fmla="*/ 186 h 263"/>
                <a:gd name="T70" fmla="*/ 4538 w 5042"/>
                <a:gd name="T71" fmla="*/ 183 h 263"/>
                <a:gd name="T72" fmla="*/ 4591 w 5042"/>
                <a:gd name="T73" fmla="*/ 187 h 263"/>
                <a:gd name="T74" fmla="*/ 4640 w 5042"/>
                <a:gd name="T75" fmla="*/ 178 h 263"/>
                <a:gd name="T76" fmla="*/ 4682 w 5042"/>
                <a:gd name="T77" fmla="*/ 170 h 263"/>
                <a:gd name="T78" fmla="*/ 4728 w 5042"/>
                <a:gd name="T79" fmla="*/ 169 h 263"/>
                <a:gd name="T80" fmla="*/ 1451 w 5042"/>
                <a:gd name="T81" fmla="*/ 172 h 263"/>
                <a:gd name="T82" fmla="*/ 4777 w 5042"/>
                <a:gd name="T83" fmla="*/ 161 h 263"/>
                <a:gd name="T84" fmla="*/ 4874 w 5042"/>
                <a:gd name="T85" fmla="*/ 153 h 263"/>
                <a:gd name="T86" fmla="*/ 2740 w 5042"/>
                <a:gd name="T87" fmla="*/ 159 h 263"/>
                <a:gd name="T88" fmla="*/ 4930 w 5042"/>
                <a:gd name="T89" fmla="*/ 153 h 263"/>
                <a:gd name="T90" fmla="*/ 5037 w 5042"/>
                <a:gd name="T91" fmla="*/ 145 h 263"/>
                <a:gd name="T92" fmla="*/ 1538 w 5042"/>
                <a:gd name="T93" fmla="*/ 146 h 263"/>
                <a:gd name="T94" fmla="*/ 2696 w 5042"/>
                <a:gd name="T95" fmla="*/ 135 h 263"/>
                <a:gd name="T96" fmla="*/ 1639 w 5042"/>
                <a:gd name="T97" fmla="*/ 118 h 263"/>
                <a:gd name="T98" fmla="*/ 1730 w 5042"/>
                <a:gd name="T99" fmla="*/ 95 h 263"/>
                <a:gd name="T100" fmla="*/ 2610 w 5042"/>
                <a:gd name="T101" fmla="*/ 93 h 263"/>
                <a:gd name="T102" fmla="*/ 1830 w 5042"/>
                <a:gd name="T103" fmla="*/ 74 h 263"/>
                <a:gd name="T104" fmla="*/ 1915 w 5042"/>
                <a:gd name="T105" fmla="*/ 52 h 263"/>
                <a:gd name="T106" fmla="*/ 2519 w 5042"/>
                <a:gd name="T107" fmla="*/ 52 h 263"/>
                <a:gd name="T108" fmla="*/ 2005 w 5042"/>
                <a:gd name="T109" fmla="*/ 39 h 263"/>
                <a:gd name="T110" fmla="*/ 2464 w 5042"/>
                <a:gd name="T111" fmla="*/ 30 h 263"/>
                <a:gd name="T112" fmla="*/ 2414 w 5042"/>
                <a:gd name="T113" fmla="*/ 18 h 263"/>
                <a:gd name="T114" fmla="*/ 2167 w 5042"/>
                <a:gd name="T115" fmla="*/ 12 h 263"/>
                <a:gd name="T116" fmla="*/ 2359 w 5042"/>
                <a:gd name="T117" fmla="*/ 6 h 263"/>
                <a:gd name="T118" fmla="*/ 2301 w 5042"/>
                <a:gd name="T11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42" h="263">
                  <a:moveTo>
                    <a:pt x="884" y="254"/>
                  </a:moveTo>
                  <a:cubicBezTo>
                    <a:pt x="882" y="254"/>
                    <a:pt x="880" y="256"/>
                    <a:pt x="880" y="259"/>
                  </a:cubicBezTo>
                  <a:cubicBezTo>
                    <a:pt x="880" y="261"/>
                    <a:pt x="882" y="263"/>
                    <a:pt x="884" y="263"/>
                  </a:cubicBezTo>
                  <a:cubicBezTo>
                    <a:pt x="884" y="263"/>
                    <a:pt x="884" y="263"/>
                    <a:pt x="884" y="263"/>
                  </a:cubicBezTo>
                  <a:cubicBezTo>
                    <a:pt x="886" y="263"/>
                    <a:pt x="888" y="261"/>
                    <a:pt x="888" y="259"/>
                  </a:cubicBezTo>
                  <a:cubicBezTo>
                    <a:pt x="888" y="256"/>
                    <a:pt x="886" y="254"/>
                    <a:pt x="884" y="254"/>
                  </a:cubicBezTo>
                  <a:cubicBezTo>
                    <a:pt x="884" y="254"/>
                    <a:pt x="884" y="254"/>
                    <a:pt x="884" y="254"/>
                  </a:cubicBezTo>
                  <a:moveTo>
                    <a:pt x="950" y="254"/>
                  </a:moveTo>
                  <a:cubicBezTo>
                    <a:pt x="950" y="254"/>
                    <a:pt x="949" y="254"/>
                    <a:pt x="949" y="254"/>
                  </a:cubicBezTo>
                  <a:cubicBezTo>
                    <a:pt x="947" y="254"/>
                    <a:pt x="945" y="256"/>
                    <a:pt x="945" y="259"/>
                  </a:cubicBezTo>
                  <a:cubicBezTo>
                    <a:pt x="945" y="261"/>
                    <a:pt x="946" y="263"/>
                    <a:pt x="949" y="263"/>
                  </a:cubicBezTo>
                  <a:cubicBezTo>
                    <a:pt x="949" y="263"/>
                    <a:pt x="949" y="263"/>
                    <a:pt x="949" y="263"/>
                  </a:cubicBezTo>
                  <a:cubicBezTo>
                    <a:pt x="951" y="263"/>
                    <a:pt x="953" y="261"/>
                    <a:pt x="954" y="258"/>
                  </a:cubicBezTo>
                  <a:cubicBezTo>
                    <a:pt x="954" y="256"/>
                    <a:pt x="952" y="254"/>
                    <a:pt x="950" y="254"/>
                  </a:cubicBezTo>
                  <a:moveTo>
                    <a:pt x="820" y="252"/>
                  </a:moveTo>
                  <a:cubicBezTo>
                    <a:pt x="818" y="252"/>
                    <a:pt x="816" y="254"/>
                    <a:pt x="816" y="257"/>
                  </a:cubicBezTo>
                  <a:cubicBezTo>
                    <a:pt x="816" y="259"/>
                    <a:pt x="818" y="261"/>
                    <a:pt x="820" y="262"/>
                  </a:cubicBezTo>
                  <a:cubicBezTo>
                    <a:pt x="820" y="262"/>
                    <a:pt x="820" y="262"/>
                    <a:pt x="820" y="262"/>
                  </a:cubicBezTo>
                  <a:cubicBezTo>
                    <a:pt x="823" y="262"/>
                    <a:pt x="824" y="259"/>
                    <a:pt x="824" y="257"/>
                  </a:cubicBezTo>
                  <a:cubicBezTo>
                    <a:pt x="825" y="254"/>
                    <a:pt x="823" y="252"/>
                    <a:pt x="821" y="252"/>
                  </a:cubicBezTo>
                  <a:cubicBezTo>
                    <a:pt x="821" y="252"/>
                    <a:pt x="820" y="252"/>
                    <a:pt x="820" y="252"/>
                  </a:cubicBezTo>
                  <a:moveTo>
                    <a:pt x="757" y="249"/>
                  </a:moveTo>
                  <a:cubicBezTo>
                    <a:pt x="755" y="249"/>
                    <a:pt x="753" y="251"/>
                    <a:pt x="753" y="254"/>
                  </a:cubicBezTo>
                  <a:cubicBezTo>
                    <a:pt x="753" y="256"/>
                    <a:pt x="755" y="258"/>
                    <a:pt x="757" y="259"/>
                  </a:cubicBezTo>
                  <a:cubicBezTo>
                    <a:pt x="757" y="259"/>
                    <a:pt x="757" y="259"/>
                    <a:pt x="757" y="259"/>
                  </a:cubicBezTo>
                  <a:cubicBezTo>
                    <a:pt x="759" y="259"/>
                    <a:pt x="761" y="257"/>
                    <a:pt x="761" y="254"/>
                  </a:cubicBezTo>
                  <a:cubicBezTo>
                    <a:pt x="761" y="251"/>
                    <a:pt x="759" y="249"/>
                    <a:pt x="757" y="249"/>
                  </a:cubicBezTo>
                  <a:cubicBezTo>
                    <a:pt x="757" y="249"/>
                    <a:pt x="757" y="249"/>
                    <a:pt x="757" y="249"/>
                  </a:cubicBezTo>
                  <a:moveTo>
                    <a:pt x="1022" y="248"/>
                  </a:moveTo>
                  <a:cubicBezTo>
                    <a:pt x="1022" y="248"/>
                    <a:pt x="1021" y="248"/>
                    <a:pt x="1021" y="248"/>
                  </a:cubicBezTo>
                  <a:cubicBezTo>
                    <a:pt x="1019" y="248"/>
                    <a:pt x="1016" y="250"/>
                    <a:pt x="1016" y="253"/>
                  </a:cubicBezTo>
                  <a:cubicBezTo>
                    <a:pt x="1016" y="255"/>
                    <a:pt x="1018" y="257"/>
                    <a:pt x="1020" y="257"/>
                  </a:cubicBezTo>
                  <a:cubicBezTo>
                    <a:pt x="1021" y="257"/>
                    <a:pt x="1021" y="257"/>
                    <a:pt x="1021" y="257"/>
                  </a:cubicBezTo>
                  <a:cubicBezTo>
                    <a:pt x="1024" y="257"/>
                    <a:pt x="1026" y="255"/>
                    <a:pt x="1026" y="252"/>
                  </a:cubicBezTo>
                  <a:cubicBezTo>
                    <a:pt x="1026" y="250"/>
                    <a:pt x="1024" y="248"/>
                    <a:pt x="1022" y="248"/>
                  </a:cubicBezTo>
                  <a:moveTo>
                    <a:pt x="694" y="245"/>
                  </a:moveTo>
                  <a:cubicBezTo>
                    <a:pt x="692" y="245"/>
                    <a:pt x="690" y="247"/>
                    <a:pt x="690" y="250"/>
                  </a:cubicBezTo>
                  <a:cubicBezTo>
                    <a:pt x="690" y="252"/>
                    <a:pt x="692" y="254"/>
                    <a:pt x="694" y="255"/>
                  </a:cubicBezTo>
                  <a:cubicBezTo>
                    <a:pt x="694" y="255"/>
                    <a:pt x="694" y="255"/>
                    <a:pt x="694" y="255"/>
                  </a:cubicBezTo>
                  <a:cubicBezTo>
                    <a:pt x="696" y="255"/>
                    <a:pt x="698" y="253"/>
                    <a:pt x="698" y="250"/>
                  </a:cubicBezTo>
                  <a:cubicBezTo>
                    <a:pt x="698" y="248"/>
                    <a:pt x="696" y="245"/>
                    <a:pt x="694" y="245"/>
                  </a:cubicBezTo>
                  <a:cubicBezTo>
                    <a:pt x="694" y="245"/>
                    <a:pt x="694" y="245"/>
                    <a:pt x="694" y="245"/>
                  </a:cubicBezTo>
                  <a:moveTo>
                    <a:pt x="631" y="241"/>
                  </a:moveTo>
                  <a:cubicBezTo>
                    <a:pt x="629" y="241"/>
                    <a:pt x="627" y="243"/>
                    <a:pt x="627" y="245"/>
                  </a:cubicBezTo>
                  <a:cubicBezTo>
                    <a:pt x="627" y="248"/>
                    <a:pt x="629" y="250"/>
                    <a:pt x="631" y="250"/>
                  </a:cubicBezTo>
                  <a:cubicBezTo>
                    <a:pt x="631" y="250"/>
                    <a:pt x="631" y="250"/>
                    <a:pt x="631" y="250"/>
                  </a:cubicBezTo>
                  <a:cubicBezTo>
                    <a:pt x="633" y="250"/>
                    <a:pt x="635" y="248"/>
                    <a:pt x="635" y="246"/>
                  </a:cubicBezTo>
                  <a:cubicBezTo>
                    <a:pt x="635" y="243"/>
                    <a:pt x="634" y="241"/>
                    <a:pt x="631" y="241"/>
                  </a:cubicBezTo>
                  <a:cubicBezTo>
                    <a:pt x="631" y="241"/>
                    <a:pt x="631" y="241"/>
                    <a:pt x="631" y="241"/>
                  </a:cubicBezTo>
                  <a:moveTo>
                    <a:pt x="3104" y="239"/>
                  </a:moveTo>
                  <a:cubicBezTo>
                    <a:pt x="3104" y="239"/>
                    <a:pt x="3104" y="239"/>
                    <a:pt x="3104" y="239"/>
                  </a:cubicBezTo>
                  <a:cubicBezTo>
                    <a:pt x="3101" y="239"/>
                    <a:pt x="3100" y="241"/>
                    <a:pt x="3100" y="244"/>
                  </a:cubicBezTo>
                  <a:cubicBezTo>
                    <a:pt x="3101" y="246"/>
                    <a:pt x="3103" y="248"/>
                    <a:pt x="3105" y="248"/>
                  </a:cubicBezTo>
                  <a:cubicBezTo>
                    <a:pt x="3105" y="248"/>
                    <a:pt x="3105" y="248"/>
                    <a:pt x="3105" y="248"/>
                  </a:cubicBezTo>
                  <a:cubicBezTo>
                    <a:pt x="3108" y="248"/>
                    <a:pt x="3109" y="246"/>
                    <a:pt x="3109" y="243"/>
                  </a:cubicBezTo>
                  <a:cubicBezTo>
                    <a:pt x="3108" y="241"/>
                    <a:pt x="3106" y="239"/>
                    <a:pt x="3104" y="239"/>
                  </a:cubicBezTo>
                  <a:moveTo>
                    <a:pt x="3039" y="238"/>
                  </a:moveTo>
                  <a:cubicBezTo>
                    <a:pt x="3037" y="238"/>
                    <a:pt x="3036" y="240"/>
                    <a:pt x="3036" y="242"/>
                  </a:cubicBezTo>
                  <a:cubicBezTo>
                    <a:pt x="3037" y="245"/>
                    <a:pt x="3039" y="247"/>
                    <a:pt x="3041" y="247"/>
                  </a:cubicBezTo>
                  <a:cubicBezTo>
                    <a:pt x="3041" y="247"/>
                    <a:pt x="3041" y="247"/>
                    <a:pt x="3041" y="247"/>
                  </a:cubicBezTo>
                  <a:cubicBezTo>
                    <a:pt x="3043" y="247"/>
                    <a:pt x="3044" y="245"/>
                    <a:pt x="3044" y="243"/>
                  </a:cubicBezTo>
                  <a:cubicBezTo>
                    <a:pt x="3044" y="240"/>
                    <a:pt x="3041" y="238"/>
                    <a:pt x="3039" y="238"/>
                  </a:cubicBezTo>
                  <a:cubicBezTo>
                    <a:pt x="3039" y="238"/>
                    <a:pt x="3039" y="238"/>
                    <a:pt x="3039" y="238"/>
                  </a:cubicBezTo>
                  <a:moveTo>
                    <a:pt x="3173" y="238"/>
                  </a:moveTo>
                  <a:cubicBezTo>
                    <a:pt x="3173" y="238"/>
                    <a:pt x="3173" y="238"/>
                    <a:pt x="3173" y="238"/>
                  </a:cubicBezTo>
                  <a:cubicBezTo>
                    <a:pt x="3171" y="238"/>
                    <a:pt x="3169" y="240"/>
                    <a:pt x="3170" y="242"/>
                  </a:cubicBezTo>
                  <a:cubicBezTo>
                    <a:pt x="3170" y="245"/>
                    <a:pt x="3172" y="247"/>
                    <a:pt x="3175" y="247"/>
                  </a:cubicBezTo>
                  <a:cubicBezTo>
                    <a:pt x="3175" y="247"/>
                    <a:pt x="3175" y="247"/>
                    <a:pt x="3175" y="247"/>
                  </a:cubicBezTo>
                  <a:cubicBezTo>
                    <a:pt x="3177" y="247"/>
                    <a:pt x="3179" y="245"/>
                    <a:pt x="3179" y="242"/>
                  </a:cubicBezTo>
                  <a:cubicBezTo>
                    <a:pt x="3178" y="240"/>
                    <a:pt x="3176" y="238"/>
                    <a:pt x="3173" y="238"/>
                  </a:cubicBezTo>
                  <a:moveTo>
                    <a:pt x="1100" y="237"/>
                  </a:moveTo>
                  <a:cubicBezTo>
                    <a:pt x="1099" y="237"/>
                    <a:pt x="1099" y="237"/>
                    <a:pt x="1099" y="237"/>
                  </a:cubicBezTo>
                  <a:cubicBezTo>
                    <a:pt x="1096" y="238"/>
                    <a:pt x="1094" y="240"/>
                    <a:pt x="1094" y="243"/>
                  </a:cubicBezTo>
                  <a:cubicBezTo>
                    <a:pt x="1094" y="245"/>
                    <a:pt x="1095" y="247"/>
                    <a:pt x="1098" y="247"/>
                  </a:cubicBezTo>
                  <a:cubicBezTo>
                    <a:pt x="1098" y="247"/>
                    <a:pt x="1098" y="247"/>
                    <a:pt x="1099" y="247"/>
                  </a:cubicBezTo>
                  <a:cubicBezTo>
                    <a:pt x="1102" y="246"/>
                    <a:pt x="1104" y="244"/>
                    <a:pt x="1104" y="241"/>
                  </a:cubicBezTo>
                  <a:cubicBezTo>
                    <a:pt x="1104" y="239"/>
                    <a:pt x="1102" y="237"/>
                    <a:pt x="1100" y="237"/>
                  </a:cubicBezTo>
                  <a:moveTo>
                    <a:pt x="3246" y="236"/>
                  </a:moveTo>
                  <a:cubicBezTo>
                    <a:pt x="3246" y="236"/>
                    <a:pt x="3246" y="236"/>
                    <a:pt x="3246" y="236"/>
                  </a:cubicBezTo>
                  <a:cubicBezTo>
                    <a:pt x="3244" y="236"/>
                    <a:pt x="3242" y="238"/>
                    <a:pt x="3242" y="240"/>
                  </a:cubicBezTo>
                  <a:cubicBezTo>
                    <a:pt x="3243" y="243"/>
                    <a:pt x="3245" y="245"/>
                    <a:pt x="3248" y="245"/>
                  </a:cubicBezTo>
                  <a:cubicBezTo>
                    <a:pt x="3248" y="245"/>
                    <a:pt x="3248" y="245"/>
                    <a:pt x="3248" y="245"/>
                  </a:cubicBezTo>
                  <a:cubicBezTo>
                    <a:pt x="3251" y="245"/>
                    <a:pt x="3252" y="243"/>
                    <a:pt x="3252" y="240"/>
                  </a:cubicBezTo>
                  <a:cubicBezTo>
                    <a:pt x="3251" y="238"/>
                    <a:pt x="3249" y="236"/>
                    <a:pt x="3246" y="236"/>
                  </a:cubicBezTo>
                  <a:moveTo>
                    <a:pt x="568" y="236"/>
                  </a:moveTo>
                  <a:cubicBezTo>
                    <a:pt x="566" y="236"/>
                    <a:pt x="565" y="237"/>
                    <a:pt x="565" y="240"/>
                  </a:cubicBezTo>
                  <a:cubicBezTo>
                    <a:pt x="565" y="242"/>
                    <a:pt x="566" y="245"/>
                    <a:pt x="568" y="245"/>
                  </a:cubicBezTo>
                  <a:cubicBezTo>
                    <a:pt x="568" y="245"/>
                    <a:pt x="569" y="245"/>
                    <a:pt x="569" y="245"/>
                  </a:cubicBezTo>
                  <a:cubicBezTo>
                    <a:pt x="571" y="245"/>
                    <a:pt x="572" y="243"/>
                    <a:pt x="573" y="241"/>
                  </a:cubicBezTo>
                  <a:cubicBezTo>
                    <a:pt x="573" y="238"/>
                    <a:pt x="571" y="236"/>
                    <a:pt x="569" y="236"/>
                  </a:cubicBezTo>
                  <a:cubicBezTo>
                    <a:pt x="569" y="236"/>
                    <a:pt x="568" y="236"/>
                    <a:pt x="568" y="236"/>
                  </a:cubicBezTo>
                  <a:moveTo>
                    <a:pt x="3322" y="233"/>
                  </a:moveTo>
                  <a:cubicBezTo>
                    <a:pt x="3322" y="233"/>
                    <a:pt x="3322" y="233"/>
                    <a:pt x="3322" y="233"/>
                  </a:cubicBezTo>
                  <a:cubicBezTo>
                    <a:pt x="3319" y="233"/>
                    <a:pt x="3317" y="235"/>
                    <a:pt x="3318" y="238"/>
                  </a:cubicBezTo>
                  <a:cubicBezTo>
                    <a:pt x="3318" y="240"/>
                    <a:pt x="3321" y="242"/>
                    <a:pt x="3324" y="242"/>
                  </a:cubicBezTo>
                  <a:cubicBezTo>
                    <a:pt x="3324" y="242"/>
                    <a:pt x="3324" y="242"/>
                    <a:pt x="3324" y="242"/>
                  </a:cubicBezTo>
                  <a:cubicBezTo>
                    <a:pt x="3327" y="242"/>
                    <a:pt x="3328" y="240"/>
                    <a:pt x="3328" y="237"/>
                  </a:cubicBezTo>
                  <a:cubicBezTo>
                    <a:pt x="3327" y="235"/>
                    <a:pt x="3325" y="233"/>
                    <a:pt x="3322" y="233"/>
                  </a:cubicBezTo>
                  <a:moveTo>
                    <a:pt x="2980" y="232"/>
                  </a:moveTo>
                  <a:cubicBezTo>
                    <a:pt x="2979" y="232"/>
                    <a:pt x="2978" y="234"/>
                    <a:pt x="2978" y="236"/>
                  </a:cubicBezTo>
                  <a:cubicBezTo>
                    <a:pt x="2979" y="238"/>
                    <a:pt x="2980" y="241"/>
                    <a:pt x="2982" y="241"/>
                  </a:cubicBezTo>
                  <a:cubicBezTo>
                    <a:pt x="2983" y="241"/>
                    <a:pt x="2983" y="241"/>
                    <a:pt x="2983" y="241"/>
                  </a:cubicBezTo>
                  <a:cubicBezTo>
                    <a:pt x="2985" y="241"/>
                    <a:pt x="2986" y="239"/>
                    <a:pt x="2985" y="237"/>
                  </a:cubicBezTo>
                  <a:cubicBezTo>
                    <a:pt x="2985" y="235"/>
                    <a:pt x="2983" y="232"/>
                    <a:pt x="2981" y="232"/>
                  </a:cubicBezTo>
                  <a:cubicBezTo>
                    <a:pt x="2981" y="232"/>
                    <a:pt x="2981" y="232"/>
                    <a:pt x="2980" y="232"/>
                  </a:cubicBezTo>
                  <a:moveTo>
                    <a:pt x="506" y="230"/>
                  </a:moveTo>
                  <a:cubicBezTo>
                    <a:pt x="504" y="230"/>
                    <a:pt x="502" y="232"/>
                    <a:pt x="502" y="234"/>
                  </a:cubicBezTo>
                  <a:cubicBezTo>
                    <a:pt x="502" y="237"/>
                    <a:pt x="504" y="239"/>
                    <a:pt x="506" y="239"/>
                  </a:cubicBezTo>
                  <a:cubicBezTo>
                    <a:pt x="506" y="239"/>
                    <a:pt x="506" y="239"/>
                    <a:pt x="506" y="239"/>
                  </a:cubicBezTo>
                  <a:cubicBezTo>
                    <a:pt x="508" y="239"/>
                    <a:pt x="510" y="237"/>
                    <a:pt x="510" y="235"/>
                  </a:cubicBezTo>
                  <a:cubicBezTo>
                    <a:pt x="510" y="233"/>
                    <a:pt x="508" y="230"/>
                    <a:pt x="506" y="230"/>
                  </a:cubicBezTo>
                  <a:cubicBezTo>
                    <a:pt x="506" y="230"/>
                    <a:pt x="506" y="230"/>
                    <a:pt x="506" y="230"/>
                  </a:cubicBezTo>
                  <a:moveTo>
                    <a:pt x="3400" y="230"/>
                  </a:moveTo>
                  <a:cubicBezTo>
                    <a:pt x="3400" y="230"/>
                    <a:pt x="3400" y="230"/>
                    <a:pt x="3400" y="230"/>
                  </a:cubicBezTo>
                  <a:cubicBezTo>
                    <a:pt x="3397" y="230"/>
                    <a:pt x="3395" y="232"/>
                    <a:pt x="3396" y="234"/>
                  </a:cubicBezTo>
                  <a:cubicBezTo>
                    <a:pt x="3396" y="237"/>
                    <a:pt x="3399" y="239"/>
                    <a:pt x="3402" y="239"/>
                  </a:cubicBezTo>
                  <a:cubicBezTo>
                    <a:pt x="3402" y="239"/>
                    <a:pt x="3402" y="239"/>
                    <a:pt x="3402" y="239"/>
                  </a:cubicBezTo>
                  <a:cubicBezTo>
                    <a:pt x="3405" y="239"/>
                    <a:pt x="3407" y="236"/>
                    <a:pt x="3406" y="234"/>
                  </a:cubicBezTo>
                  <a:cubicBezTo>
                    <a:pt x="3405" y="232"/>
                    <a:pt x="3403" y="230"/>
                    <a:pt x="3400" y="230"/>
                  </a:cubicBezTo>
                  <a:moveTo>
                    <a:pt x="3480" y="226"/>
                  </a:moveTo>
                  <a:cubicBezTo>
                    <a:pt x="3479" y="226"/>
                    <a:pt x="3479" y="226"/>
                    <a:pt x="3479" y="226"/>
                  </a:cubicBezTo>
                  <a:cubicBezTo>
                    <a:pt x="3476" y="226"/>
                    <a:pt x="3475" y="228"/>
                    <a:pt x="3475" y="231"/>
                  </a:cubicBezTo>
                  <a:cubicBezTo>
                    <a:pt x="3476" y="233"/>
                    <a:pt x="3479" y="235"/>
                    <a:pt x="3482" y="235"/>
                  </a:cubicBezTo>
                  <a:cubicBezTo>
                    <a:pt x="3482" y="235"/>
                    <a:pt x="3482" y="235"/>
                    <a:pt x="3482" y="235"/>
                  </a:cubicBezTo>
                  <a:cubicBezTo>
                    <a:pt x="3485" y="235"/>
                    <a:pt x="3486" y="233"/>
                    <a:pt x="3486" y="230"/>
                  </a:cubicBezTo>
                  <a:cubicBezTo>
                    <a:pt x="3485" y="228"/>
                    <a:pt x="3482" y="226"/>
                    <a:pt x="3480" y="226"/>
                  </a:cubicBezTo>
                  <a:moveTo>
                    <a:pt x="443" y="224"/>
                  </a:moveTo>
                  <a:cubicBezTo>
                    <a:pt x="441" y="224"/>
                    <a:pt x="440" y="226"/>
                    <a:pt x="440" y="229"/>
                  </a:cubicBezTo>
                  <a:cubicBezTo>
                    <a:pt x="440" y="231"/>
                    <a:pt x="441" y="233"/>
                    <a:pt x="443" y="233"/>
                  </a:cubicBezTo>
                  <a:cubicBezTo>
                    <a:pt x="444" y="233"/>
                    <a:pt x="444" y="233"/>
                    <a:pt x="444" y="233"/>
                  </a:cubicBezTo>
                  <a:cubicBezTo>
                    <a:pt x="446" y="233"/>
                    <a:pt x="448" y="232"/>
                    <a:pt x="448" y="229"/>
                  </a:cubicBezTo>
                  <a:cubicBezTo>
                    <a:pt x="448" y="227"/>
                    <a:pt x="446" y="225"/>
                    <a:pt x="444" y="224"/>
                  </a:cubicBezTo>
                  <a:cubicBezTo>
                    <a:pt x="444" y="224"/>
                    <a:pt x="443" y="224"/>
                    <a:pt x="443" y="224"/>
                  </a:cubicBezTo>
                  <a:moveTo>
                    <a:pt x="1182" y="223"/>
                  </a:moveTo>
                  <a:cubicBezTo>
                    <a:pt x="1182" y="223"/>
                    <a:pt x="1182" y="223"/>
                    <a:pt x="1181" y="223"/>
                  </a:cubicBezTo>
                  <a:cubicBezTo>
                    <a:pt x="1178" y="224"/>
                    <a:pt x="1176" y="226"/>
                    <a:pt x="1176" y="229"/>
                  </a:cubicBezTo>
                  <a:cubicBezTo>
                    <a:pt x="1176" y="231"/>
                    <a:pt x="1178" y="232"/>
                    <a:pt x="1180" y="232"/>
                  </a:cubicBezTo>
                  <a:cubicBezTo>
                    <a:pt x="1181" y="232"/>
                    <a:pt x="1181" y="232"/>
                    <a:pt x="1182" y="232"/>
                  </a:cubicBezTo>
                  <a:cubicBezTo>
                    <a:pt x="1185" y="231"/>
                    <a:pt x="1187" y="229"/>
                    <a:pt x="1187" y="226"/>
                  </a:cubicBezTo>
                  <a:cubicBezTo>
                    <a:pt x="1187" y="224"/>
                    <a:pt x="1185" y="223"/>
                    <a:pt x="1182" y="223"/>
                  </a:cubicBezTo>
                  <a:moveTo>
                    <a:pt x="3560" y="222"/>
                  </a:moveTo>
                  <a:cubicBezTo>
                    <a:pt x="3560" y="222"/>
                    <a:pt x="3560" y="222"/>
                    <a:pt x="3560" y="222"/>
                  </a:cubicBezTo>
                  <a:cubicBezTo>
                    <a:pt x="3557" y="222"/>
                    <a:pt x="3556" y="224"/>
                    <a:pt x="3556" y="227"/>
                  </a:cubicBezTo>
                  <a:cubicBezTo>
                    <a:pt x="3557" y="229"/>
                    <a:pt x="3560" y="231"/>
                    <a:pt x="3563" y="231"/>
                  </a:cubicBezTo>
                  <a:cubicBezTo>
                    <a:pt x="3563" y="231"/>
                    <a:pt x="3563" y="231"/>
                    <a:pt x="3563" y="231"/>
                  </a:cubicBezTo>
                  <a:cubicBezTo>
                    <a:pt x="3566" y="231"/>
                    <a:pt x="3568" y="229"/>
                    <a:pt x="3567" y="226"/>
                  </a:cubicBezTo>
                  <a:cubicBezTo>
                    <a:pt x="3566" y="224"/>
                    <a:pt x="3563" y="222"/>
                    <a:pt x="3560" y="222"/>
                  </a:cubicBezTo>
                  <a:moveTo>
                    <a:pt x="2926" y="222"/>
                  </a:moveTo>
                  <a:cubicBezTo>
                    <a:pt x="2924" y="222"/>
                    <a:pt x="2923" y="223"/>
                    <a:pt x="2924" y="225"/>
                  </a:cubicBezTo>
                  <a:cubicBezTo>
                    <a:pt x="2924" y="228"/>
                    <a:pt x="2926" y="230"/>
                    <a:pt x="2928" y="231"/>
                  </a:cubicBezTo>
                  <a:cubicBezTo>
                    <a:pt x="2928" y="231"/>
                    <a:pt x="2928" y="231"/>
                    <a:pt x="2929" y="231"/>
                  </a:cubicBezTo>
                  <a:cubicBezTo>
                    <a:pt x="2930" y="231"/>
                    <a:pt x="2931" y="229"/>
                    <a:pt x="2931" y="227"/>
                  </a:cubicBezTo>
                  <a:cubicBezTo>
                    <a:pt x="2930" y="224"/>
                    <a:pt x="2928" y="222"/>
                    <a:pt x="2926" y="222"/>
                  </a:cubicBezTo>
                  <a:cubicBezTo>
                    <a:pt x="2926" y="222"/>
                    <a:pt x="2926" y="222"/>
                    <a:pt x="2926" y="222"/>
                  </a:cubicBezTo>
                  <a:moveTo>
                    <a:pt x="381" y="219"/>
                  </a:moveTo>
                  <a:cubicBezTo>
                    <a:pt x="379" y="219"/>
                    <a:pt x="377" y="220"/>
                    <a:pt x="377" y="223"/>
                  </a:cubicBezTo>
                  <a:cubicBezTo>
                    <a:pt x="377" y="225"/>
                    <a:pt x="379" y="227"/>
                    <a:pt x="381" y="227"/>
                  </a:cubicBezTo>
                  <a:cubicBezTo>
                    <a:pt x="381" y="227"/>
                    <a:pt x="381" y="227"/>
                    <a:pt x="381" y="227"/>
                  </a:cubicBezTo>
                  <a:cubicBezTo>
                    <a:pt x="383" y="227"/>
                    <a:pt x="385" y="226"/>
                    <a:pt x="385" y="223"/>
                  </a:cubicBezTo>
                  <a:cubicBezTo>
                    <a:pt x="385" y="221"/>
                    <a:pt x="383" y="219"/>
                    <a:pt x="381" y="219"/>
                  </a:cubicBezTo>
                  <a:cubicBezTo>
                    <a:pt x="381" y="219"/>
                    <a:pt x="381" y="219"/>
                    <a:pt x="381" y="219"/>
                  </a:cubicBezTo>
                  <a:moveTo>
                    <a:pt x="3642" y="218"/>
                  </a:moveTo>
                  <a:cubicBezTo>
                    <a:pt x="3642" y="218"/>
                    <a:pt x="3642" y="218"/>
                    <a:pt x="3642" y="218"/>
                  </a:cubicBezTo>
                  <a:cubicBezTo>
                    <a:pt x="3639" y="218"/>
                    <a:pt x="3637" y="220"/>
                    <a:pt x="3638" y="223"/>
                  </a:cubicBezTo>
                  <a:cubicBezTo>
                    <a:pt x="3639" y="225"/>
                    <a:pt x="3642" y="227"/>
                    <a:pt x="3645" y="227"/>
                  </a:cubicBezTo>
                  <a:cubicBezTo>
                    <a:pt x="3645" y="227"/>
                    <a:pt x="3645" y="227"/>
                    <a:pt x="3645" y="227"/>
                  </a:cubicBezTo>
                  <a:cubicBezTo>
                    <a:pt x="3648" y="227"/>
                    <a:pt x="3649" y="224"/>
                    <a:pt x="3649" y="222"/>
                  </a:cubicBezTo>
                  <a:cubicBezTo>
                    <a:pt x="3648" y="220"/>
                    <a:pt x="3645" y="218"/>
                    <a:pt x="3642" y="218"/>
                  </a:cubicBezTo>
                  <a:moveTo>
                    <a:pt x="3724" y="214"/>
                  </a:moveTo>
                  <a:cubicBezTo>
                    <a:pt x="3724" y="214"/>
                    <a:pt x="3723" y="214"/>
                    <a:pt x="3723" y="214"/>
                  </a:cubicBezTo>
                  <a:cubicBezTo>
                    <a:pt x="3720" y="214"/>
                    <a:pt x="3719" y="216"/>
                    <a:pt x="3720" y="218"/>
                  </a:cubicBezTo>
                  <a:cubicBezTo>
                    <a:pt x="3721" y="221"/>
                    <a:pt x="3724" y="222"/>
                    <a:pt x="3727" y="222"/>
                  </a:cubicBezTo>
                  <a:cubicBezTo>
                    <a:pt x="3727" y="222"/>
                    <a:pt x="3727" y="222"/>
                    <a:pt x="3727" y="222"/>
                  </a:cubicBezTo>
                  <a:cubicBezTo>
                    <a:pt x="3730" y="222"/>
                    <a:pt x="3731" y="220"/>
                    <a:pt x="3730" y="218"/>
                  </a:cubicBezTo>
                  <a:cubicBezTo>
                    <a:pt x="3729" y="216"/>
                    <a:pt x="3726" y="214"/>
                    <a:pt x="3724" y="214"/>
                  </a:cubicBezTo>
                  <a:moveTo>
                    <a:pt x="318" y="213"/>
                  </a:moveTo>
                  <a:cubicBezTo>
                    <a:pt x="316" y="213"/>
                    <a:pt x="315" y="215"/>
                    <a:pt x="315" y="217"/>
                  </a:cubicBezTo>
                  <a:cubicBezTo>
                    <a:pt x="315" y="219"/>
                    <a:pt x="316" y="222"/>
                    <a:pt x="319" y="222"/>
                  </a:cubicBezTo>
                  <a:cubicBezTo>
                    <a:pt x="319" y="222"/>
                    <a:pt x="319" y="222"/>
                    <a:pt x="319" y="222"/>
                  </a:cubicBezTo>
                  <a:cubicBezTo>
                    <a:pt x="321" y="222"/>
                    <a:pt x="323" y="220"/>
                    <a:pt x="323" y="218"/>
                  </a:cubicBezTo>
                  <a:cubicBezTo>
                    <a:pt x="323" y="215"/>
                    <a:pt x="321" y="213"/>
                    <a:pt x="319" y="213"/>
                  </a:cubicBezTo>
                  <a:cubicBezTo>
                    <a:pt x="319" y="213"/>
                    <a:pt x="319" y="213"/>
                    <a:pt x="318" y="213"/>
                  </a:cubicBezTo>
                  <a:moveTo>
                    <a:pt x="3805" y="210"/>
                  </a:moveTo>
                  <a:cubicBezTo>
                    <a:pt x="3805" y="210"/>
                    <a:pt x="3805" y="210"/>
                    <a:pt x="3805" y="210"/>
                  </a:cubicBezTo>
                  <a:cubicBezTo>
                    <a:pt x="3802" y="210"/>
                    <a:pt x="3801" y="212"/>
                    <a:pt x="3802" y="214"/>
                  </a:cubicBezTo>
                  <a:cubicBezTo>
                    <a:pt x="3803" y="217"/>
                    <a:pt x="3806" y="218"/>
                    <a:pt x="3808" y="218"/>
                  </a:cubicBezTo>
                  <a:cubicBezTo>
                    <a:pt x="3809" y="218"/>
                    <a:pt x="3809" y="218"/>
                    <a:pt x="3809" y="218"/>
                  </a:cubicBezTo>
                  <a:cubicBezTo>
                    <a:pt x="3812" y="218"/>
                    <a:pt x="3813" y="216"/>
                    <a:pt x="3812" y="214"/>
                  </a:cubicBezTo>
                  <a:cubicBezTo>
                    <a:pt x="3811" y="211"/>
                    <a:pt x="3808" y="210"/>
                    <a:pt x="3805" y="210"/>
                  </a:cubicBezTo>
                  <a:moveTo>
                    <a:pt x="256" y="208"/>
                  </a:moveTo>
                  <a:cubicBezTo>
                    <a:pt x="254" y="208"/>
                    <a:pt x="252" y="209"/>
                    <a:pt x="252" y="212"/>
                  </a:cubicBezTo>
                  <a:cubicBezTo>
                    <a:pt x="252" y="214"/>
                    <a:pt x="254" y="216"/>
                    <a:pt x="256" y="216"/>
                  </a:cubicBezTo>
                  <a:cubicBezTo>
                    <a:pt x="256" y="216"/>
                    <a:pt x="256" y="216"/>
                    <a:pt x="256" y="216"/>
                  </a:cubicBezTo>
                  <a:cubicBezTo>
                    <a:pt x="258" y="216"/>
                    <a:pt x="260" y="215"/>
                    <a:pt x="260" y="212"/>
                  </a:cubicBezTo>
                  <a:cubicBezTo>
                    <a:pt x="260" y="210"/>
                    <a:pt x="258" y="208"/>
                    <a:pt x="256" y="208"/>
                  </a:cubicBezTo>
                  <a:cubicBezTo>
                    <a:pt x="256" y="208"/>
                    <a:pt x="256" y="208"/>
                    <a:pt x="256" y="208"/>
                  </a:cubicBezTo>
                  <a:moveTo>
                    <a:pt x="2874" y="208"/>
                  </a:moveTo>
                  <a:cubicBezTo>
                    <a:pt x="2873" y="208"/>
                    <a:pt x="2873" y="209"/>
                    <a:pt x="2873" y="211"/>
                  </a:cubicBezTo>
                  <a:cubicBezTo>
                    <a:pt x="2874" y="213"/>
                    <a:pt x="2875" y="216"/>
                    <a:pt x="2877" y="216"/>
                  </a:cubicBezTo>
                  <a:cubicBezTo>
                    <a:pt x="2877" y="217"/>
                    <a:pt x="2878" y="217"/>
                    <a:pt x="2878" y="217"/>
                  </a:cubicBezTo>
                  <a:cubicBezTo>
                    <a:pt x="2879" y="217"/>
                    <a:pt x="2880" y="215"/>
                    <a:pt x="2879" y="213"/>
                  </a:cubicBezTo>
                  <a:cubicBezTo>
                    <a:pt x="2879" y="211"/>
                    <a:pt x="2877" y="208"/>
                    <a:pt x="2875" y="208"/>
                  </a:cubicBezTo>
                  <a:cubicBezTo>
                    <a:pt x="2875" y="208"/>
                    <a:pt x="2875" y="208"/>
                    <a:pt x="2874" y="208"/>
                  </a:cubicBezTo>
                  <a:moveTo>
                    <a:pt x="3886" y="206"/>
                  </a:moveTo>
                  <a:cubicBezTo>
                    <a:pt x="3885" y="206"/>
                    <a:pt x="3885" y="206"/>
                    <a:pt x="3885" y="206"/>
                  </a:cubicBezTo>
                  <a:cubicBezTo>
                    <a:pt x="3882" y="206"/>
                    <a:pt x="3881" y="208"/>
                    <a:pt x="3882" y="210"/>
                  </a:cubicBezTo>
                  <a:cubicBezTo>
                    <a:pt x="3884" y="213"/>
                    <a:pt x="3887" y="214"/>
                    <a:pt x="3889" y="214"/>
                  </a:cubicBezTo>
                  <a:cubicBezTo>
                    <a:pt x="3889" y="214"/>
                    <a:pt x="3890" y="214"/>
                    <a:pt x="3890" y="214"/>
                  </a:cubicBezTo>
                  <a:cubicBezTo>
                    <a:pt x="3892" y="214"/>
                    <a:pt x="3894" y="212"/>
                    <a:pt x="3893" y="210"/>
                  </a:cubicBezTo>
                  <a:cubicBezTo>
                    <a:pt x="3891" y="208"/>
                    <a:pt x="3888" y="206"/>
                    <a:pt x="3886" y="206"/>
                  </a:cubicBezTo>
                  <a:moveTo>
                    <a:pt x="1269" y="205"/>
                  </a:moveTo>
                  <a:cubicBezTo>
                    <a:pt x="1269" y="205"/>
                    <a:pt x="1268" y="205"/>
                    <a:pt x="1268" y="206"/>
                  </a:cubicBezTo>
                  <a:cubicBezTo>
                    <a:pt x="1265" y="206"/>
                    <a:pt x="1262" y="209"/>
                    <a:pt x="1263" y="211"/>
                  </a:cubicBezTo>
                  <a:cubicBezTo>
                    <a:pt x="1263" y="213"/>
                    <a:pt x="1265" y="214"/>
                    <a:pt x="1267" y="214"/>
                  </a:cubicBezTo>
                  <a:cubicBezTo>
                    <a:pt x="1267" y="214"/>
                    <a:pt x="1268" y="214"/>
                    <a:pt x="1269" y="214"/>
                  </a:cubicBezTo>
                  <a:cubicBezTo>
                    <a:pt x="1272" y="213"/>
                    <a:pt x="1274" y="211"/>
                    <a:pt x="1274" y="209"/>
                  </a:cubicBezTo>
                  <a:cubicBezTo>
                    <a:pt x="1274" y="207"/>
                    <a:pt x="1272" y="205"/>
                    <a:pt x="1269" y="205"/>
                  </a:cubicBezTo>
                  <a:moveTo>
                    <a:pt x="193" y="203"/>
                  </a:moveTo>
                  <a:cubicBezTo>
                    <a:pt x="191" y="203"/>
                    <a:pt x="189" y="205"/>
                    <a:pt x="189" y="207"/>
                  </a:cubicBezTo>
                  <a:cubicBezTo>
                    <a:pt x="189" y="209"/>
                    <a:pt x="191" y="211"/>
                    <a:pt x="193" y="211"/>
                  </a:cubicBezTo>
                  <a:cubicBezTo>
                    <a:pt x="193" y="211"/>
                    <a:pt x="194" y="211"/>
                    <a:pt x="194" y="211"/>
                  </a:cubicBezTo>
                  <a:cubicBezTo>
                    <a:pt x="196" y="211"/>
                    <a:pt x="197" y="210"/>
                    <a:pt x="197" y="207"/>
                  </a:cubicBezTo>
                  <a:cubicBezTo>
                    <a:pt x="197" y="205"/>
                    <a:pt x="196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moveTo>
                    <a:pt x="3965" y="202"/>
                  </a:moveTo>
                  <a:cubicBezTo>
                    <a:pt x="3965" y="202"/>
                    <a:pt x="3965" y="202"/>
                    <a:pt x="3964" y="202"/>
                  </a:cubicBezTo>
                  <a:cubicBezTo>
                    <a:pt x="3962" y="202"/>
                    <a:pt x="3961" y="204"/>
                    <a:pt x="3962" y="207"/>
                  </a:cubicBezTo>
                  <a:cubicBezTo>
                    <a:pt x="3963" y="209"/>
                    <a:pt x="3966" y="211"/>
                    <a:pt x="3969" y="211"/>
                  </a:cubicBezTo>
                  <a:cubicBezTo>
                    <a:pt x="3969" y="211"/>
                    <a:pt x="3969" y="211"/>
                    <a:pt x="3969" y="211"/>
                  </a:cubicBezTo>
                  <a:cubicBezTo>
                    <a:pt x="3972" y="211"/>
                    <a:pt x="3973" y="209"/>
                    <a:pt x="3972" y="206"/>
                  </a:cubicBezTo>
                  <a:cubicBezTo>
                    <a:pt x="3971" y="204"/>
                    <a:pt x="3967" y="202"/>
                    <a:pt x="3965" y="202"/>
                  </a:cubicBezTo>
                  <a:moveTo>
                    <a:pt x="4042" y="199"/>
                  </a:moveTo>
                  <a:cubicBezTo>
                    <a:pt x="4042" y="199"/>
                    <a:pt x="4042" y="199"/>
                    <a:pt x="4042" y="199"/>
                  </a:cubicBezTo>
                  <a:cubicBezTo>
                    <a:pt x="4039" y="199"/>
                    <a:pt x="4038" y="201"/>
                    <a:pt x="4040" y="203"/>
                  </a:cubicBezTo>
                  <a:cubicBezTo>
                    <a:pt x="4041" y="206"/>
                    <a:pt x="4044" y="207"/>
                    <a:pt x="4047" y="207"/>
                  </a:cubicBezTo>
                  <a:cubicBezTo>
                    <a:pt x="4047" y="207"/>
                    <a:pt x="4047" y="207"/>
                    <a:pt x="4047" y="207"/>
                  </a:cubicBezTo>
                  <a:cubicBezTo>
                    <a:pt x="4050" y="207"/>
                    <a:pt x="4051" y="205"/>
                    <a:pt x="4049" y="203"/>
                  </a:cubicBezTo>
                  <a:cubicBezTo>
                    <a:pt x="4048" y="201"/>
                    <a:pt x="4045" y="199"/>
                    <a:pt x="4042" y="199"/>
                  </a:cubicBezTo>
                  <a:moveTo>
                    <a:pt x="130" y="199"/>
                  </a:moveTo>
                  <a:cubicBezTo>
                    <a:pt x="128" y="199"/>
                    <a:pt x="127" y="200"/>
                    <a:pt x="127" y="203"/>
                  </a:cubicBezTo>
                  <a:cubicBezTo>
                    <a:pt x="126" y="205"/>
                    <a:pt x="128" y="207"/>
                    <a:pt x="131" y="207"/>
                  </a:cubicBezTo>
                  <a:cubicBezTo>
                    <a:pt x="131" y="207"/>
                    <a:pt x="131" y="207"/>
                    <a:pt x="131" y="207"/>
                  </a:cubicBezTo>
                  <a:cubicBezTo>
                    <a:pt x="133" y="207"/>
                    <a:pt x="134" y="205"/>
                    <a:pt x="134" y="203"/>
                  </a:cubicBezTo>
                  <a:cubicBezTo>
                    <a:pt x="135" y="201"/>
                    <a:pt x="133" y="199"/>
                    <a:pt x="131" y="199"/>
                  </a:cubicBezTo>
                  <a:cubicBezTo>
                    <a:pt x="130" y="199"/>
                    <a:pt x="130" y="199"/>
                    <a:pt x="130" y="199"/>
                  </a:cubicBezTo>
                  <a:moveTo>
                    <a:pt x="4117" y="197"/>
                  </a:moveTo>
                  <a:cubicBezTo>
                    <a:pt x="4117" y="197"/>
                    <a:pt x="4117" y="197"/>
                    <a:pt x="4117" y="197"/>
                  </a:cubicBezTo>
                  <a:cubicBezTo>
                    <a:pt x="4114" y="197"/>
                    <a:pt x="4113" y="199"/>
                    <a:pt x="4115" y="201"/>
                  </a:cubicBezTo>
                  <a:cubicBezTo>
                    <a:pt x="4116" y="203"/>
                    <a:pt x="4119" y="205"/>
                    <a:pt x="4122" y="205"/>
                  </a:cubicBezTo>
                  <a:cubicBezTo>
                    <a:pt x="4122" y="205"/>
                    <a:pt x="4122" y="205"/>
                    <a:pt x="4122" y="205"/>
                  </a:cubicBezTo>
                  <a:cubicBezTo>
                    <a:pt x="4125" y="205"/>
                    <a:pt x="4126" y="203"/>
                    <a:pt x="4124" y="201"/>
                  </a:cubicBezTo>
                  <a:cubicBezTo>
                    <a:pt x="4123" y="198"/>
                    <a:pt x="4120" y="197"/>
                    <a:pt x="4117" y="197"/>
                  </a:cubicBezTo>
                  <a:moveTo>
                    <a:pt x="67" y="195"/>
                  </a:moveTo>
                  <a:cubicBezTo>
                    <a:pt x="65" y="195"/>
                    <a:pt x="63" y="197"/>
                    <a:pt x="63" y="199"/>
                  </a:cubicBezTo>
                  <a:cubicBezTo>
                    <a:pt x="63" y="201"/>
                    <a:pt x="65" y="203"/>
                    <a:pt x="67" y="203"/>
                  </a:cubicBezTo>
                  <a:cubicBezTo>
                    <a:pt x="67" y="203"/>
                    <a:pt x="67" y="204"/>
                    <a:pt x="68" y="204"/>
                  </a:cubicBezTo>
                  <a:cubicBezTo>
                    <a:pt x="70" y="204"/>
                    <a:pt x="71" y="202"/>
                    <a:pt x="71" y="200"/>
                  </a:cubicBezTo>
                  <a:cubicBezTo>
                    <a:pt x="71" y="197"/>
                    <a:pt x="70" y="195"/>
                    <a:pt x="67" y="195"/>
                  </a:cubicBezTo>
                  <a:cubicBezTo>
                    <a:pt x="67" y="195"/>
                    <a:pt x="67" y="195"/>
                    <a:pt x="67" y="195"/>
                  </a:cubicBezTo>
                  <a:moveTo>
                    <a:pt x="4189" y="195"/>
                  </a:moveTo>
                  <a:cubicBezTo>
                    <a:pt x="4189" y="195"/>
                    <a:pt x="4189" y="195"/>
                    <a:pt x="4189" y="195"/>
                  </a:cubicBezTo>
                  <a:cubicBezTo>
                    <a:pt x="4187" y="195"/>
                    <a:pt x="4186" y="197"/>
                    <a:pt x="4187" y="199"/>
                  </a:cubicBezTo>
                  <a:cubicBezTo>
                    <a:pt x="4189" y="201"/>
                    <a:pt x="4192" y="203"/>
                    <a:pt x="4194" y="203"/>
                  </a:cubicBezTo>
                  <a:cubicBezTo>
                    <a:pt x="4194" y="203"/>
                    <a:pt x="4194" y="203"/>
                    <a:pt x="4194" y="203"/>
                  </a:cubicBezTo>
                  <a:cubicBezTo>
                    <a:pt x="4197" y="203"/>
                    <a:pt x="4198" y="201"/>
                    <a:pt x="4196" y="199"/>
                  </a:cubicBezTo>
                  <a:cubicBezTo>
                    <a:pt x="4195" y="196"/>
                    <a:pt x="4192" y="195"/>
                    <a:pt x="4189" y="195"/>
                  </a:cubicBezTo>
                  <a:moveTo>
                    <a:pt x="4258" y="194"/>
                  </a:moveTo>
                  <a:cubicBezTo>
                    <a:pt x="4258" y="194"/>
                    <a:pt x="4258" y="194"/>
                    <a:pt x="4258" y="194"/>
                  </a:cubicBezTo>
                  <a:cubicBezTo>
                    <a:pt x="4255" y="194"/>
                    <a:pt x="4255" y="196"/>
                    <a:pt x="4256" y="198"/>
                  </a:cubicBezTo>
                  <a:cubicBezTo>
                    <a:pt x="4258" y="200"/>
                    <a:pt x="4261" y="202"/>
                    <a:pt x="4263" y="202"/>
                  </a:cubicBezTo>
                  <a:cubicBezTo>
                    <a:pt x="4263" y="202"/>
                    <a:pt x="4263" y="202"/>
                    <a:pt x="4263" y="202"/>
                  </a:cubicBezTo>
                  <a:cubicBezTo>
                    <a:pt x="4265" y="202"/>
                    <a:pt x="4266" y="200"/>
                    <a:pt x="4265" y="198"/>
                  </a:cubicBezTo>
                  <a:cubicBezTo>
                    <a:pt x="4263" y="195"/>
                    <a:pt x="4260" y="194"/>
                    <a:pt x="4258" y="194"/>
                  </a:cubicBezTo>
                  <a:moveTo>
                    <a:pt x="4321" y="193"/>
                  </a:moveTo>
                  <a:cubicBezTo>
                    <a:pt x="4321" y="193"/>
                    <a:pt x="4321" y="193"/>
                    <a:pt x="4321" y="193"/>
                  </a:cubicBezTo>
                  <a:cubicBezTo>
                    <a:pt x="4319" y="193"/>
                    <a:pt x="4318" y="195"/>
                    <a:pt x="4320" y="197"/>
                  </a:cubicBezTo>
                  <a:cubicBezTo>
                    <a:pt x="4321" y="199"/>
                    <a:pt x="4324" y="201"/>
                    <a:pt x="4326" y="201"/>
                  </a:cubicBezTo>
                  <a:cubicBezTo>
                    <a:pt x="4326" y="201"/>
                    <a:pt x="4326" y="201"/>
                    <a:pt x="4326" y="201"/>
                  </a:cubicBezTo>
                  <a:cubicBezTo>
                    <a:pt x="4328" y="201"/>
                    <a:pt x="4329" y="199"/>
                    <a:pt x="4327" y="197"/>
                  </a:cubicBezTo>
                  <a:cubicBezTo>
                    <a:pt x="4326" y="195"/>
                    <a:pt x="4323" y="193"/>
                    <a:pt x="4321" y="193"/>
                  </a:cubicBezTo>
                  <a:moveTo>
                    <a:pt x="4" y="193"/>
                  </a:moveTo>
                  <a:cubicBezTo>
                    <a:pt x="2" y="193"/>
                    <a:pt x="0" y="195"/>
                    <a:pt x="0" y="197"/>
                  </a:cubicBezTo>
                  <a:cubicBezTo>
                    <a:pt x="0" y="199"/>
                    <a:pt x="2" y="201"/>
                    <a:pt x="4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6" y="201"/>
                    <a:pt x="8" y="199"/>
                    <a:pt x="8" y="197"/>
                  </a:cubicBezTo>
                  <a:cubicBezTo>
                    <a:pt x="8" y="195"/>
                    <a:pt x="6" y="193"/>
                    <a:pt x="4" y="193"/>
                  </a:cubicBezTo>
                  <a:cubicBezTo>
                    <a:pt x="4" y="193"/>
                    <a:pt x="4" y="193"/>
                    <a:pt x="4" y="193"/>
                  </a:cubicBezTo>
                  <a:moveTo>
                    <a:pt x="4380" y="192"/>
                  </a:moveTo>
                  <a:cubicBezTo>
                    <a:pt x="4379" y="192"/>
                    <a:pt x="4379" y="192"/>
                    <a:pt x="4379" y="192"/>
                  </a:cubicBezTo>
                  <a:cubicBezTo>
                    <a:pt x="4377" y="192"/>
                    <a:pt x="4377" y="194"/>
                    <a:pt x="4379" y="196"/>
                  </a:cubicBezTo>
                  <a:cubicBezTo>
                    <a:pt x="4380" y="198"/>
                    <a:pt x="4383" y="200"/>
                    <a:pt x="4385" y="200"/>
                  </a:cubicBezTo>
                  <a:cubicBezTo>
                    <a:pt x="4385" y="200"/>
                    <a:pt x="4385" y="200"/>
                    <a:pt x="4385" y="200"/>
                  </a:cubicBezTo>
                  <a:cubicBezTo>
                    <a:pt x="4387" y="200"/>
                    <a:pt x="4387" y="198"/>
                    <a:pt x="4386" y="196"/>
                  </a:cubicBezTo>
                  <a:cubicBezTo>
                    <a:pt x="4384" y="193"/>
                    <a:pt x="4382" y="192"/>
                    <a:pt x="4380" y="192"/>
                  </a:cubicBezTo>
                  <a:moveTo>
                    <a:pt x="2826" y="191"/>
                  </a:moveTo>
                  <a:cubicBezTo>
                    <a:pt x="2825" y="191"/>
                    <a:pt x="2824" y="192"/>
                    <a:pt x="2825" y="194"/>
                  </a:cubicBezTo>
                  <a:cubicBezTo>
                    <a:pt x="2826" y="196"/>
                    <a:pt x="2828" y="199"/>
                    <a:pt x="2829" y="199"/>
                  </a:cubicBezTo>
                  <a:cubicBezTo>
                    <a:pt x="2829" y="199"/>
                    <a:pt x="2830" y="200"/>
                    <a:pt x="2830" y="200"/>
                  </a:cubicBezTo>
                  <a:cubicBezTo>
                    <a:pt x="2831" y="200"/>
                    <a:pt x="2831" y="198"/>
                    <a:pt x="2831" y="196"/>
                  </a:cubicBezTo>
                  <a:cubicBezTo>
                    <a:pt x="2830" y="194"/>
                    <a:pt x="2828" y="192"/>
                    <a:pt x="2827" y="191"/>
                  </a:cubicBezTo>
                  <a:cubicBezTo>
                    <a:pt x="2826" y="191"/>
                    <a:pt x="2826" y="191"/>
                    <a:pt x="2826" y="191"/>
                  </a:cubicBezTo>
                  <a:moveTo>
                    <a:pt x="4435" y="189"/>
                  </a:moveTo>
                  <a:cubicBezTo>
                    <a:pt x="4435" y="189"/>
                    <a:pt x="4435" y="189"/>
                    <a:pt x="4435" y="189"/>
                  </a:cubicBezTo>
                  <a:cubicBezTo>
                    <a:pt x="4433" y="189"/>
                    <a:pt x="4433" y="191"/>
                    <a:pt x="4434" y="193"/>
                  </a:cubicBezTo>
                  <a:cubicBezTo>
                    <a:pt x="4435" y="196"/>
                    <a:pt x="4438" y="197"/>
                    <a:pt x="4440" y="197"/>
                  </a:cubicBezTo>
                  <a:cubicBezTo>
                    <a:pt x="4440" y="197"/>
                    <a:pt x="4440" y="197"/>
                    <a:pt x="4440" y="197"/>
                  </a:cubicBezTo>
                  <a:cubicBezTo>
                    <a:pt x="4442" y="197"/>
                    <a:pt x="4442" y="195"/>
                    <a:pt x="4441" y="193"/>
                  </a:cubicBezTo>
                  <a:cubicBezTo>
                    <a:pt x="4440" y="191"/>
                    <a:pt x="4437" y="189"/>
                    <a:pt x="4435" y="189"/>
                  </a:cubicBezTo>
                  <a:moveTo>
                    <a:pt x="4488" y="186"/>
                  </a:moveTo>
                  <a:cubicBezTo>
                    <a:pt x="4488" y="186"/>
                    <a:pt x="4488" y="186"/>
                    <a:pt x="4488" y="186"/>
                  </a:cubicBezTo>
                  <a:cubicBezTo>
                    <a:pt x="4486" y="186"/>
                    <a:pt x="4486" y="188"/>
                    <a:pt x="4487" y="190"/>
                  </a:cubicBezTo>
                  <a:cubicBezTo>
                    <a:pt x="4488" y="193"/>
                    <a:pt x="4491" y="194"/>
                    <a:pt x="4492" y="194"/>
                  </a:cubicBezTo>
                  <a:cubicBezTo>
                    <a:pt x="4492" y="194"/>
                    <a:pt x="4492" y="194"/>
                    <a:pt x="4493" y="194"/>
                  </a:cubicBezTo>
                  <a:cubicBezTo>
                    <a:pt x="4494" y="194"/>
                    <a:pt x="4495" y="192"/>
                    <a:pt x="4493" y="190"/>
                  </a:cubicBezTo>
                  <a:cubicBezTo>
                    <a:pt x="4492" y="188"/>
                    <a:pt x="4490" y="186"/>
                    <a:pt x="4488" y="186"/>
                  </a:cubicBezTo>
                  <a:moveTo>
                    <a:pt x="1359" y="185"/>
                  </a:moveTo>
                  <a:cubicBezTo>
                    <a:pt x="1359" y="185"/>
                    <a:pt x="1358" y="186"/>
                    <a:pt x="1357" y="186"/>
                  </a:cubicBezTo>
                  <a:cubicBezTo>
                    <a:pt x="1354" y="186"/>
                    <a:pt x="1352" y="189"/>
                    <a:pt x="1352" y="191"/>
                  </a:cubicBezTo>
                  <a:cubicBezTo>
                    <a:pt x="1353" y="193"/>
                    <a:pt x="1354" y="194"/>
                    <a:pt x="1357" y="194"/>
                  </a:cubicBezTo>
                  <a:cubicBezTo>
                    <a:pt x="1357" y="194"/>
                    <a:pt x="1358" y="194"/>
                    <a:pt x="1359" y="194"/>
                  </a:cubicBezTo>
                  <a:cubicBezTo>
                    <a:pt x="1362" y="193"/>
                    <a:pt x="1364" y="191"/>
                    <a:pt x="1364" y="188"/>
                  </a:cubicBezTo>
                  <a:cubicBezTo>
                    <a:pt x="1364" y="187"/>
                    <a:pt x="1362" y="185"/>
                    <a:pt x="1359" y="185"/>
                  </a:cubicBezTo>
                  <a:moveTo>
                    <a:pt x="4538" y="183"/>
                  </a:moveTo>
                  <a:cubicBezTo>
                    <a:pt x="4538" y="183"/>
                    <a:pt x="4538" y="183"/>
                    <a:pt x="4538" y="183"/>
                  </a:cubicBezTo>
                  <a:cubicBezTo>
                    <a:pt x="4536" y="183"/>
                    <a:pt x="4536" y="185"/>
                    <a:pt x="4537" y="187"/>
                  </a:cubicBezTo>
                  <a:cubicBezTo>
                    <a:pt x="4539" y="189"/>
                    <a:pt x="4541" y="191"/>
                    <a:pt x="4543" y="191"/>
                  </a:cubicBezTo>
                  <a:cubicBezTo>
                    <a:pt x="4543" y="191"/>
                    <a:pt x="4543" y="191"/>
                    <a:pt x="4543" y="191"/>
                  </a:cubicBezTo>
                  <a:cubicBezTo>
                    <a:pt x="4545" y="191"/>
                    <a:pt x="4545" y="189"/>
                    <a:pt x="4544" y="186"/>
                  </a:cubicBezTo>
                  <a:cubicBezTo>
                    <a:pt x="4542" y="184"/>
                    <a:pt x="4540" y="183"/>
                    <a:pt x="4538" y="183"/>
                  </a:cubicBezTo>
                  <a:moveTo>
                    <a:pt x="4587" y="179"/>
                  </a:moveTo>
                  <a:cubicBezTo>
                    <a:pt x="4587" y="179"/>
                    <a:pt x="4587" y="179"/>
                    <a:pt x="4587" y="179"/>
                  </a:cubicBezTo>
                  <a:cubicBezTo>
                    <a:pt x="4585" y="179"/>
                    <a:pt x="4585" y="181"/>
                    <a:pt x="4586" y="183"/>
                  </a:cubicBezTo>
                  <a:cubicBezTo>
                    <a:pt x="4587" y="185"/>
                    <a:pt x="4590" y="187"/>
                    <a:pt x="4591" y="187"/>
                  </a:cubicBezTo>
                  <a:cubicBezTo>
                    <a:pt x="4591" y="187"/>
                    <a:pt x="4591" y="187"/>
                    <a:pt x="4591" y="187"/>
                  </a:cubicBezTo>
                  <a:cubicBezTo>
                    <a:pt x="4593" y="186"/>
                    <a:pt x="4594" y="185"/>
                    <a:pt x="4592" y="182"/>
                  </a:cubicBezTo>
                  <a:cubicBezTo>
                    <a:pt x="4591" y="180"/>
                    <a:pt x="4589" y="179"/>
                    <a:pt x="4587" y="179"/>
                  </a:cubicBezTo>
                  <a:moveTo>
                    <a:pt x="4635" y="174"/>
                  </a:moveTo>
                  <a:cubicBezTo>
                    <a:pt x="4635" y="174"/>
                    <a:pt x="4635" y="174"/>
                    <a:pt x="4635" y="174"/>
                  </a:cubicBezTo>
                  <a:cubicBezTo>
                    <a:pt x="4633" y="174"/>
                    <a:pt x="4633" y="176"/>
                    <a:pt x="4634" y="179"/>
                  </a:cubicBezTo>
                  <a:cubicBezTo>
                    <a:pt x="4635" y="181"/>
                    <a:pt x="4637" y="182"/>
                    <a:pt x="4639" y="182"/>
                  </a:cubicBezTo>
                  <a:cubicBezTo>
                    <a:pt x="4639" y="182"/>
                    <a:pt x="4639" y="182"/>
                    <a:pt x="4639" y="182"/>
                  </a:cubicBezTo>
                  <a:cubicBezTo>
                    <a:pt x="4640" y="182"/>
                    <a:pt x="4641" y="180"/>
                    <a:pt x="4640" y="178"/>
                  </a:cubicBezTo>
                  <a:cubicBezTo>
                    <a:pt x="4639" y="176"/>
                    <a:pt x="4637" y="174"/>
                    <a:pt x="4635" y="174"/>
                  </a:cubicBezTo>
                  <a:moveTo>
                    <a:pt x="2780" y="172"/>
                  </a:moveTo>
                  <a:cubicBezTo>
                    <a:pt x="2779" y="172"/>
                    <a:pt x="2778" y="173"/>
                    <a:pt x="2779" y="175"/>
                  </a:cubicBezTo>
                  <a:cubicBezTo>
                    <a:pt x="2780" y="177"/>
                    <a:pt x="2782" y="179"/>
                    <a:pt x="2783" y="180"/>
                  </a:cubicBezTo>
                  <a:cubicBezTo>
                    <a:pt x="2784" y="180"/>
                    <a:pt x="2784" y="180"/>
                    <a:pt x="2784" y="180"/>
                  </a:cubicBezTo>
                  <a:cubicBezTo>
                    <a:pt x="2785" y="180"/>
                    <a:pt x="2785" y="179"/>
                    <a:pt x="2785" y="177"/>
                  </a:cubicBezTo>
                  <a:cubicBezTo>
                    <a:pt x="2784" y="175"/>
                    <a:pt x="2782" y="173"/>
                    <a:pt x="2780" y="172"/>
                  </a:cubicBezTo>
                  <a:cubicBezTo>
                    <a:pt x="2780" y="172"/>
                    <a:pt x="2780" y="172"/>
                    <a:pt x="2780" y="172"/>
                  </a:cubicBezTo>
                  <a:moveTo>
                    <a:pt x="4682" y="170"/>
                  </a:moveTo>
                  <a:cubicBezTo>
                    <a:pt x="4682" y="170"/>
                    <a:pt x="4682" y="170"/>
                    <a:pt x="4682" y="170"/>
                  </a:cubicBezTo>
                  <a:cubicBezTo>
                    <a:pt x="4680" y="170"/>
                    <a:pt x="4680" y="172"/>
                    <a:pt x="4681" y="174"/>
                  </a:cubicBezTo>
                  <a:cubicBezTo>
                    <a:pt x="4682" y="176"/>
                    <a:pt x="4684" y="178"/>
                    <a:pt x="4685" y="178"/>
                  </a:cubicBezTo>
                  <a:cubicBezTo>
                    <a:pt x="4686" y="178"/>
                    <a:pt x="4686" y="178"/>
                    <a:pt x="4686" y="178"/>
                  </a:cubicBezTo>
                  <a:cubicBezTo>
                    <a:pt x="4687" y="177"/>
                    <a:pt x="4688" y="176"/>
                    <a:pt x="4687" y="173"/>
                  </a:cubicBezTo>
                  <a:cubicBezTo>
                    <a:pt x="4686" y="171"/>
                    <a:pt x="4684" y="170"/>
                    <a:pt x="4682" y="170"/>
                  </a:cubicBezTo>
                  <a:moveTo>
                    <a:pt x="4729" y="165"/>
                  </a:moveTo>
                  <a:cubicBezTo>
                    <a:pt x="4729" y="165"/>
                    <a:pt x="4729" y="165"/>
                    <a:pt x="4729" y="165"/>
                  </a:cubicBezTo>
                  <a:cubicBezTo>
                    <a:pt x="4727" y="165"/>
                    <a:pt x="4727" y="167"/>
                    <a:pt x="4728" y="169"/>
                  </a:cubicBezTo>
                  <a:cubicBezTo>
                    <a:pt x="4729" y="171"/>
                    <a:pt x="4730" y="173"/>
                    <a:pt x="4732" y="173"/>
                  </a:cubicBezTo>
                  <a:cubicBezTo>
                    <a:pt x="4732" y="173"/>
                    <a:pt x="4732" y="173"/>
                    <a:pt x="4732" y="173"/>
                  </a:cubicBezTo>
                  <a:cubicBezTo>
                    <a:pt x="4734" y="173"/>
                    <a:pt x="4735" y="171"/>
                    <a:pt x="4734" y="169"/>
                  </a:cubicBezTo>
                  <a:cubicBezTo>
                    <a:pt x="4733" y="167"/>
                    <a:pt x="4731" y="165"/>
                    <a:pt x="4729" y="165"/>
                  </a:cubicBezTo>
                  <a:moveTo>
                    <a:pt x="1451" y="164"/>
                  </a:moveTo>
                  <a:cubicBezTo>
                    <a:pt x="1451" y="164"/>
                    <a:pt x="1450" y="164"/>
                    <a:pt x="1449" y="164"/>
                  </a:cubicBezTo>
                  <a:cubicBezTo>
                    <a:pt x="1446" y="165"/>
                    <a:pt x="1444" y="167"/>
                    <a:pt x="1444" y="169"/>
                  </a:cubicBezTo>
                  <a:cubicBezTo>
                    <a:pt x="1445" y="171"/>
                    <a:pt x="1447" y="172"/>
                    <a:pt x="1449" y="172"/>
                  </a:cubicBezTo>
                  <a:cubicBezTo>
                    <a:pt x="1450" y="172"/>
                    <a:pt x="1450" y="172"/>
                    <a:pt x="1451" y="172"/>
                  </a:cubicBezTo>
                  <a:cubicBezTo>
                    <a:pt x="1454" y="171"/>
                    <a:pt x="1457" y="168"/>
                    <a:pt x="1456" y="166"/>
                  </a:cubicBezTo>
                  <a:cubicBezTo>
                    <a:pt x="1456" y="165"/>
                    <a:pt x="1454" y="164"/>
                    <a:pt x="1451" y="164"/>
                  </a:cubicBezTo>
                  <a:moveTo>
                    <a:pt x="4777" y="161"/>
                  </a:moveTo>
                  <a:cubicBezTo>
                    <a:pt x="4777" y="161"/>
                    <a:pt x="4777" y="161"/>
                    <a:pt x="4776" y="161"/>
                  </a:cubicBezTo>
                  <a:cubicBezTo>
                    <a:pt x="4775" y="161"/>
                    <a:pt x="4774" y="163"/>
                    <a:pt x="4775" y="165"/>
                  </a:cubicBezTo>
                  <a:cubicBezTo>
                    <a:pt x="4776" y="167"/>
                    <a:pt x="4777" y="169"/>
                    <a:pt x="4779" y="169"/>
                  </a:cubicBezTo>
                  <a:cubicBezTo>
                    <a:pt x="4779" y="169"/>
                    <a:pt x="4779" y="169"/>
                    <a:pt x="4779" y="169"/>
                  </a:cubicBezTo>
                  <a:cubicBezTo>
                    <a:pt x="4781" y="168"/>
                    <a:pt x="4782" y="167"/>
                    <a:pt x="4781" y="164"/>
                  </a:cubicBezTo>
                  <a:cubicBezTo>
                    <a:pt x="4780" y="162"/>
                    <a:pt x="4778" y="161"/>
                    <a:pt x="4777" y="161"/>
                  </a:cubicBezTo>
                  <a:moveTo>
                    <a:pt x="4825" y="157"/>
                  </a:moveTo>
                  <a:cubicBezTo>
                    <a:pt x="4825" y="157"/>
                    <a:pt x="4825" y="157"/>
                    <a:pt x="4825" y="157"/>
                  </a:cubicBezTo>
                  <a:cubicBezTo>
                    <a:pt x="4823" y="157"/>
                    <a:pt x="4822" y="159"/>
                    <a:pt x="4823" y="161"/>
                  </a:cubicBezTo>
                  <a:cubicBezTo>
                    <a:pt x="4824" y="163"/>
                    <a:pt x="4825" y="164"/>
                    <a:pt x="4827" y="164"/>
                  </a:cubicBezTo>
                  <a:cubicBezTo>
                    <a:pt x="4827" y="164"/>
                    <a:pt x="4827" y="164"/>
                    <a:pt x="4827" y="164"/>
                  </a:cubicBezTo>
                  <a:cubicBezTo>
                    <a:pt x="4829" y="164"/>
                    <a:pt x="4830" y="162"/>
                    <a:pt x="4829" y="160"/>
                  </a:cubicBezTo>
                  <a:cubicBezTo>
                    <a:pt x="4828" y="158"/>
                    <a:pt x="4827" y="157"/>
                    <a:pt x="4825" y="157"/>
                  </a:cubicBezTo>
                  <a:moveTo>
                    <a:pt x="4875" y="153"/>
                  </a:moveTo>
                  <a:cubicBezTo>
                    <a:pt x="4875" y="153"/>
                    <a:pt x="4874" y="153"/>
                    <a:pt x="4874" y="153"/>
                  </a:cubicBezTo>
                  <a:cubicBezTo>
                    <a:pt x="4873" y="153"/>
                    <a:pt x="4872" y="155"/>
                    <a:pt x="4872" y="157"/>
                  </a:cubicBezTo>
                  <a:cubicBezTo>
                    <a:pt x="4873" y="159"/>
                    <a:pt x="4875" y="160"/>
                    <a:pt x="4876" y="160"/>
                  </a:cubicBezTo>
                  <a:cubicBezTo>
                    <a:pt x="4876" y="160"/>
                    <a:pt x="4877" y="160"/>
                    <a:pt x="4877" y="160"/>
                  </a:cubicBezTo>
                  <a:cubicBezTo>
                    <a:pt x="4878" y="160"/>
                    <a:pt x="4879" y="158"/>
                    <a:pt x="4879" y="156"/>
                  </a:cubicBezTo>
                  <a:cubicBezTo>
                    <a:pt x="4878" y="154"/>
                    <a:pt x="4876" y="153"/>
                    <a:pt x="4875" y="153"/>
                  </a:cubicBezTo>
                  <a:moveTo>
                    <a:pt x="2735" y="151"/>
                  </a:moveTo>
                  <a:cubicBezTo>
                    <a:pt x="2734" y="151"/>
                    <a:pt x="2734" y="152"/>
                    <a:pt x="2735" y="154"/>
                  </a:cubicBezTo>
                  <a:cubicBezTo>
                    <a:pt x="2735" y="156"/>
                    <a:pt x="2737" y="158"/>
                    <a:pt x="2739" y="159"/>
                  </a:cubicBezTo>
                  <a:cubicBezTo>
                    <a:pt x="2739" y="159"/>
                    <a:pt x="2740" y="159"/>
                    <a:pt x="2740" y="159"/>
                  </a:cubicBezTo>
                  <a:cubicBezTo>
                    <a:pt x="2741" y="159"/>
                    <a:pt x="2741" y="158"/>
                    <a:pt x="2740" y="157"/>
                  </a:cubicBezTo>
                  <a:cubicBezTo>
                    <a:pt x="2739" y="155"/>
                    <a:pt x="2737" y="152"/>
                    <a:pt x="2736" y="152"/>
                  </a:cubicBezTo>
                  <a:cubicBezTo>
                    <a:pt x="2735" y="151"/>
                    <a:pt x="2735" y="151"/>
                    <a:pt x="2735" y="151"/>
                  </a:cubicBezTo>
                  <a:moveTo>
                    <a:pt x="4926" y="150"/>
                  </a:moveTo>
                  <a:cubicBezTo>
                    <a:pt x="4926" y="150"/>
                    <a:pt x="4926" y="150"/>
                    <a:pt x="4926" y="150"/>
                  </a:cubicBezTo>
                  <a:cubicBezTo>
                    <a:pt x="4924" y="150"/>
                    <a:pt x="4923" y="151"/>
                    <a:pt x="4924" y="153"/>
                  </a:cubicBezTo>
                  <a:cubicBezTo>
                    <a:pt x="4924" y="155"/>
                    <a:pt x="4926" y="157"/>
                    <a:pt x="4928" y="157"/>
                  </a:cubicBezTo>
                  <a:cubicBezTo>
                    <a:pt x="4928" y="157"/>
                    <a:pt x="4928" y="157"/>
                    <a:pt x="4928" y="157"/>
                  </a:cubicBezTo>
                  <a:cubicBezTo>
                    <a:pt x="4930" y="157"/>
                    <a:pt x="4931" y="155"/>
                    <a:pt x="4930" y="153"/>
                  </a:cubicBezTo>
                  <a:cubicBezTo>
                    <a:pt x="4930" y="151"/>
                    <a:pt x="4928" y="150"/>
                    <a:pt x="4926" y="150"/>
                  </a:cubicBezTo>
                  <a:moveTo>
                    <a:pt x="4980" y="147"/>
                  </a:moveTo>
                  <a:cubicBezTo>
                    <a:pt x="4980" y="147"/>
                    <a:pt x="4980" y="147"/>
                    <a:pt x="4980" y="147"/>
                  </a:cubicBezTo>
                  <a:cubicBezTo>
                    <a:pt x="4978" y="147"/>
                    <a:pt x="4977" y="149"/>
                    <a:pt x="4977" y="151"/>
                  </a:cubicBezTo>
                  <a:cubicBezTo>
                    <a:pt x="4978" y="153"/>
                    <a:pt x="4980" y="154"/>
                    <a:pt x="4982" y="154"/>
                  </a:cubicBezTo>
                  <a:cubicBezTo>
                    <a:pt x="4982" y="154"/>
                    <a:pt x="4982" y="154"/>
                    <a:pt x="4982" y="154"/>
                  </a:cubicBezTo>
                  <a:cubicBezTo>
                    <a:pt x="4984" y="154"/>
                    <a:pt x="4985" y="152"/>
                    <a:pt x="4984" y="150"/>
                  </a:cubicBezTo>
                  <a:cubicBezTo>
                    <a:pt x="4984" y="148"/>
                    <a:pt x="4982" y="147"/>
                    <a:pt x="4980" y="147"/>
                  </a:cubicBezTo>
                  <a:moveTo>
                    <a:pt x="5037" y="145"/>
                  </a:moveTo>
                  <a:cubicBezTo>
                    <a:pt x="5037" y="145"/>
                    <a:pt x="5037" y="145"/>
                    <a:pt x="5037" y="145"/>
                  </a:cubicBezTo>
                  <a:cubicBezTo>
                    <a:pt x="5035" y="145"/>
                    <a:pt x="5034" y="147"/>
                    <a:pt x="5034" y="149"/>
                  </a:cubicBezTo>
                  <a:cubicBezTo>
                    <a:pt x="5034" y="151"/>
                    <a:pt x="5036" y="152"/>
                    <a:pt x="5038" y="152"/>
                  </a:cubicBezTo>
                  <a:cubicBezTo>
                    <a:pt x="5038" y="152"/>
                    <a:pt x="5038" y="152"/>
                    <a:pt x="5038" y="152"/>
                  </a:cubicBezTo>
                  <a:cubicBezTo>
                    <a:pt x="5041" y="152"/>
                    <a:pt x="5042" y="150"/>
                    <a:pt x="5041" y="149"/>
                  </a:cubicBezTo>
                  <a:cubicBezTo>
                    <a:pt x="5041" y="147"/>
                    <a:pt x="5039" y="145"/>
                    <a:pt x="5037" y="145"/>
                  </a:cubicBezTo>
                  <a:moveTo>
                    <a:pt x="1545" y="141"/>
                  </a:moveTo>
                  <a:cubicBezTo>
                    <a:pt x="1544" y="141"/>
                    <a:pt x="1543" y="141"/>
                    <a:pt x="1543" y="141"/>
                  </a:cubicBezTo>
                  <a:cubicBezTo>
                    <a:pt x="1539" y="142"/>
                    <a:pt x="1537" y="144"/>
                    <a:pt x="1538" y="146"/>
                  </a:cubicBezTo>
                  <a:cubicBezTo>
                    <a:pt x="1538" y="148"/>
                    <a:pt x="1540" y="149"/>
                    <a:pt x="1543" y="149"/>
                  </a:cubicBezTo>
                  <a:cubicBezTo>
                    <a:pt x="1543" y="149"/>
                    <a:pt x="1544" y="149"/>
                    <a:pt x="1545" y="148"/>
                  </a:cubicBezTo>
                  <a:cubicBezTo>
                    <a:pt x="1548" y="147"/>
                    <a:pt x="1551" y="145"/>
                    <a:pt x="1550" y="143"/>
                  </a:cubicBezTo>
                  <a:cubicBezTo>
                    <a:pt x="1549" y="142"/>
                    <a:pt x="1547" y="141"/>
                    <a:pt x="1545" y="141"/>
                  </a:cubicBezTo>
                  <a:moveTo>
                    <a:pt x="2691" y="130"/>
                  </a:moveTo>
                  <a:cubicBezTo>
                    <a:pt x="2690" y="130"/>
                    <a:pt x="2690" y="131"/>
                    <a:pt x="2691" y="132"/>
                  </a:cubicBezTo>
                  <a:cubicBezTo>
                    <a:pt x="2692" y="134"/>
                    <a:pt x="2694" y="136"/>
                    <a:pt x="2695" y="137"/>
                  </a:cubicBezTo>
                  <a:cubicBezTo>
                    <a:pt x="2696" y="137"/>
                    <a:pt x="2696" y="137"/>
                    <a:pt x="2696" y="137"/>
                  </a:cubicBezTo>
                  <a:cubicBezTo>
                    <a:pt x="2697" y="137"/>
                    <a:pt x="2697" y="136"/>
                    <a:pt x="2696" y="135"/>
                  </a:cubicBezTo>
                  <a:cubicBezTo>
                    <a:pt x="2696" y="133"/>
                    <a:pt x="2693" y="131"/>
                    <a:pt x="2692" y="130"/>
                  </a:cubicBezTo>
                  <a:cubicBezTo>
                    <a:pt x="2692" y="130"/>
                    <a:pt x="2691" y="130"/>
                    <a:pt x="2691" y="130"/>
                  </a:cubicBezTo>
                  <a:moveTo>
                    <a:pt x="1639" y="118"/>
                  </a:moveTo>
                  <a:cubicBezTo>
                    <a:pt x="1638" y="118"/>
                    <a:pt x="1637" y="118"/>
                    <a:pt x="1637" y="118"/>
                  </a:cubicBezTo>
                  <a:cubicBezTo>
                    <a:pt x="1633" y="119"/>
                    <a:pt x="1631" y="121"/>
                    <a:pt x="1632" y="123"/>
                  </a:cubicBezTo>
                  <a:cubicBezTo>
                    <a:pt x="1633" y="124"/>
                    <a:pt x="1635" y="125"/>
                    <a:pt x="1637" y="125"/>
                  </a:cubicBezTo>
                  <a:cubicBezTo>
                    <a:pt x="1638" y="125"/>
                    <a:pt x="1639" y="125"/>
                    <a:pt x="1640" y="125"/>
                  </a:cubicBezTo>
                  <a:cubicBezTo>
                    <a:pt x="1643" y="124"/>
                    <a:pt x="1645" y="122"/>
                    <a:pt x="1644" y="120"/>
                  </a:cubicBezTo>
                  <a:cubicBezTo>
                    <a:pt x="1643" y="118"/>
                    <a:pt x="1641" y="118"/>
                    <a:pt x="1639" y="118"/>
                  </a:cubicBezTo>
                  <a:moveTo>
                    <a:pt x="2647" y="108"/>
                  </a:moveTo>
                  <a:cubicBezTo>
                    <a:pt x="2647" y="108"/>
                    <a:pt x="2647" y="109"/>
                    <a:pt x="2648" y="110"/>
                  </a:cubicBezTo>
                  <a:cubicBezTo>
                    <a:pt x="2649" y="112"/>
                    <a:pt x="2651" y="114"/>
                    <a:pt x="2652" y="115"/>
                  </a:cubicBezTo>
                  <a:cubicBezTo>
                    <a:pt x="2653" y="115"/>
                    <a:pt x="2653" y="115"/>
                    <a:pt x="2653" y="115"/>
                  </a:cubicBezTo>
                  <a:cubicBezTo>
                    <a:pt x="2654" y="115"/>
                    <a:pt x="2654" y="114"/>
                    <a:pt x="2653" y="113"/>
                  </a:cubicBezTo>
                  <a:cubicBezTo>
                    <a:pt x="2652" y="111"/>
                    <a:pt x="2650" y="109"/>
                    <a:pt x="2648" y="108"/>
                  </a:cubicBezTo>
                  <a:cubicBezTo>
                    <a:pt x="2648" y="108"/>
                    <a:pt x="2648" y="108"/>
                    <a:pt x="2647" y="108"/>
                  </a:cubicBezTo>
                  <a:moveTo>
                    <a:pt x="1733" y="95"/>
                  </a:moveTo>
                  <a:cubicBezTo>
                    <a:pt x="1732" y="95"/>
                    <a:pt x="1731" y="95"/>
                    <a:pt x="1730" y="95"/>
                  </a:cubicBezTo>
                  <a:cubicBezTo>
                    <a:pt x="1727" y="96"/>
                    <a:pt x="1725" y="98"/>
                    <a:pt x="1726" y="99"/>
                  </a:cubicBezTo>
                  <a:cubicBezTo>
                    <a:pt x="1727" y="101"/>
                    <a:pt x="1729" y="101"/>
                    <a:pt x="1731" y="101"/>
                  </a:cubicBezTo>
                  <a:cubicBezTo>
                    <a:pt x="1732" y="101"/>
                    <a:pt x="1733" y="101"/>
                    <a:pt x="1734" y="101"/>
                  </a:cubicBezTo>
                  <a:cubicBezTo>
                    <a:pt x="1737" y="100"/>
                    <a:pt x="1739" y="98"/>
                    <a:pt x="1738" y="96"/>
                  </a:cubicBezTo>
                  <a:cubicBezTo>
                    <a:pt x="1737" y="95"/>
                    <a:pt x="1735" y="95"/>
                    <a:pt x="1733" y="95"/>
                  </a:cubicBezTo>
                  <a:moveTo>
                    <a:pt x="2604" y="86"/>
                  </a:moveTo>
                  <a:cubicBezTo>
                    <a:pt x="2603" y="86"/>
                    <a:pt x="2603" y="87"/>
                    <a:pt x="2604" y="88"/>
                  </a:cubicBezTo>
                  <a:cubicBezTo>
                    <a:pt x="2605" y="90"/>
                    <a:pt x="2607" y="92"/>
                    <a:pt x="2609" y="93"/>
                  </a:cubicBezTo>
                  <a:cubicBezTo>
                    <a:pt x="2609" y="93"/>
                    <a:pt x="2610" y="93"/>
                    <a:pt x="2610" y="93"/>
                  </a:cubicBezTo>
                  <a:cubicBezTo>
                    <a:pt x="2611" y="93"/>
                    <a:pt x="2611" y="92"/>
                    <a:pt x="2610" y="91"/>
                  </a:cubicBezTo>
                  <a:cubicBezTo>
                    <a:pt x="2608" y="89"/>
                    <a:pt x="2606" y="87"/>
                    <a:pt x="2605" y="87"/>
                  </a:cubicBezTo>
                  <a:cubicBezTo>
                    <a:pt x="2604" y="86"/>
                    <a:pt x="2604" y="86"/>
                    <a:pt x="2604" y="86"/>
                  </a:cubicBezTo>
                  <a:moveTo>
                    <a:pt x="1825" y="72"/>
                  </a:moveTo>
                  <a:cubicBezTo>
                    <a:pt x="1824" y="72"/>
                    <a:pt x="1823" y="73"/>
                    <a:pt x="1822" y="73"/>
                  </a:cubicBezTo>
                  <a:cubicBezTo>
                    <a:pt x="1819" y="74"/>
                    <a:pt x="1818" y="75"/>
                    <a:pt x="1819" y="77"/>
                  </a:cubicBezTo>
                  <a:cubicBezTo>
                    <a:pt x="1820" y="78"/>
                    <a:pt x="1822" y="79"/>
                    <a:pt x="1824" y="79"/>
                  </a:cubicBezTo>
                  <a:cubicBezTo>
                    <a:pt x="1825" y="79"/>
                    <a:pt x="1826" y="79"/>
                    <a:pt x="1827" y="79"/>
                  </a:cubicBezTo>
                  <a:cubicBezTo>
                    <a:pt x="1830" y="78"/>
                    <a:pt x="1832" y="76"/>
                    <a:pt x="1830" y="74"/>
                  </a:cubicBezTo>
                  <a:cubicBezTo>
                    <a:pt x="1830" y="73"/>
                    <a:pt x="1827" y="72"/>
                    <a:pt x="1825" y="72"/>
                  </a:cubicBezTo>
                  <a:moveTo>
                    <a:pt x="2559" y="66"/>
                  </a:moveTo>
                  <a:cubicBezTo>
                    <a:pt x="2558" y="66"/>
                    <a:pt x="2558" y="66"/>
                    <a:pt x="2559" y="67"/>
                  </a:cubicBezTo>
                  <a:cubicBezTo>
                    <a:pt x="2561" y="69"/>
                    <a:pt x="2563" y="71"/>
                    <a:pt x="2565" y="72"/>
                  </a:cubicBezTo>
                  <a:cubicBezTo>
                    <a:pt x="2565" y="72"/>
                    <a:pt x="2565" y="72"/>
                    <a:pt x="2566" y="72"/>
                  </a:cubicBezTo>
                  <a:cubicBezTo>
                    <a:pt x="2566" y="72"/>
                    <a:pt x="2566" y="71"/>
                    <a:pt x="2565" y="70"/>
                  </a:cubicBezTo>
                  <a:cubicBezTo>
                    <a:pt x="2564" y="68"/>
                    <a:pt x="2561" y="67"/>
                    <a:pt x="2560" y="66"/>
                  </a:cubicBezTo>
                  <a:cubicBezTo>
                    <a:pt x="2559" y="66"/>
                    <a:pt x="2559" y="66"/>
                    <a:pt x="2559" y="66"/>
                  </a:cubicBezTo>
                  <a:moveTo>
                    <a:pt x="1915" y="52"/>
                  </a:moveTo>
                  <a:cubicBezTo>
                    <a:pt x="1914" y="52"/>
                    <a:pt x="1913" y="52"/>
                    <a:pt x="1913" y="52"/>
                  </a:cubicBezTo>
                  <a:cubicBezTo>
                    <a:pt x="1909" y="53"/>
                    <a:pt x="1908" y="55"/>
                    <a:pt x="1909" y="56"/>
                  </a:cubicBezTo>
                  <a:cubicBezTo>
                    <a:pt x="1910" y="57"/>
                    <a:pt x="1913" y="58"/>
                    <a:pt x="1915" y="58"/>
                  </a:cubicBezTo>
                  <a:cubicBezTo>
                    <a:pt x="1916" y="58"/>
                    <a:pt x="1917" y="58"/>
                    <a:pt x="1917" y="58"/>
                  </a:cubicBezTo>
                  <a:cubicBezTo>
                    <a:pt x="1921" y="57"/>
                    <a:pt x="1922" y="55"/>
                    <a:pt x="1921" y="54"/>
                  </a:cubicBezTo>
                  <a:cubicBezTo>
                    <a:pt x="1920" y="53"/>
                    <a:pt x="1918" y="52"/>
                    <a:pt x="1915" y="52"/>
                  </a:cubicBezTo>
                  <a:moveTo>
                    <a:pt x="2513" y="47"/>
                  </a:moveTo>
                  <a:cubicBezTo>
                    <a:pt x="2512" y="47"/>
                    <a:pt x="2512" y="47"/>
                    <a:pt x="2513" y="48"/>
                  </a:cubicBezTo>
                  <a:cubicBezTo>
                    <a:pt x="2515" y="50"/>
                    <a:pt x="2517" y="52"/>
                    <a:pt x="2519" y="52"/>
                  </a:cubicBezTo>
                  <a:cubicBezTo>
                    <a:pt x="2519" y="52"/>
                    <a:pt x="2520" y="52"/>
                    <a:pt x="2520" y="52"/>
                  </a:cubicBezTo>
                  <a:cubicBezTo>
                    <a:pt x="2520" y="52"/>
                    <a:pt x="2520" y="52"/>
                    <a:pt x="2519" y="51"/>
                  </a:cubicBezTo>
                  <a:cubicBezTo>
                    <a:pt x="2518" y="49"/>
                    <a:pt x="2515" y="48"/>
                    <a:pt x="2514" y="47"/>
                  </a:cubicBezTo>
                  <a:cubicBezTo>
                    <a:pt x="2513" y="47"/>
                    <a:pt x="2513" y="47"/>
                    <a:pt x="2513" y="47"/>
                  </a:cubicBezTo>
                  <a:moveTo>
                    <a:pt x="2002" y="34"/>
                  </a:moveTo>
                  <a:cubicBezTo>
                    <a:pt x="2002" y="34"/>
                    <a:pt x="2001" y="34"/>
                    <a:pt x="2000" y="34"/>
                  </a:cubicBezTo>
                  <a:cubicBezTo>
                    <a:pt x="1997" y="35"/>
                    <a:pt x="1996" y="36"/>
                    <a:pt x="1997" y="38"/>
                  </a:cubicBezTo>
                  <a:cubicBezTo>
                    <a:pt x="1998" y="39"/>
                    <a:pt x="2001" y="39"/>
                    <a:pt x="2003" y="39"/>
                  </a:cubicBezTo>
                  <a:cubicBezTo>
                    <a:pt x="2004" y="39"/>
                    <a:pt x="2004" y="39"/>
                    <a:pt x="2005" y="39"/>
                  </a:cubicBezTo>
                  <a:cubicBezTo>
                    <a:pt x="2008" y="39"/>
                    <a:pt x="2010" y="37"/>
                    <a:pt x="2008" y="36"/>
                  </a:cubicBezTo>
                  <a:cubicBezTo>
                    <a:pt x="2007" y="35"/>
                    <a:pt x="2005" y="34"/>
                    <a:pt x="2002" y="34"/>
                  </a:cubicBezTo>
                  <a:moveTo>
                    <a:pt x="2464" y="30"/>
                  </a:moveTo>
                  <a:cubicBezTo>
                    <a:pt x="2463" y="30"/>
                    <a:pt x="2464" y="31"/>
                    <a:pt x="2465" y="32"/>
                  </a:cubicBezTo>
                  <a:cubicBezTo>
                    <a:pt x="2466" y="33"/>
                    <a:pt x="2469" y="35"/>
                    <a:pt x="2471" y="35"/>
                  </a:cubicBezTo>
                  <a:cubicBezTo>
                    <a:pt x="2471" y="35"/>
                    <a:pt x="2471" y="35"/>
                    <a:pt x="2472" y="35"/>
                  </a:cubicBezTo>
                  <a:cubicBezTo>
                    <a:pt x="2472" y="35"/>
                    <a:pt x="2472" y="35"/>
                    <a:pt x="2471" y="34"/>
                  </a:cubicBezTo>
                  <a:cubicBezTo>
                    <a:pt x="2470" y="32"/>
                    <a:pt x="2467" y="31"/>
                    <a:pt x="2465" y="30"/>
                  </a:cubicBezTo>
                  <a:cubicBezTo>
                    <a:pt x="2465" y="30"/>
                    <a:pt x="2464" y="30"/>
                    <a:pt x="2464" y="30"/>
                  </a:cubicBezTo>
                  <a:moveTo>
                    <a:pt x="2085" y="19"/>
                  </a:moveTo>
                  <a:cubicBezTo>
                    <a:pt x="2085" y="19"/>
                    <a:pt x="2084" y="19"/>
                    <a:pt x="2083" y="19"/>
                  </a:cubicBezTo>
                  <a:cubicBezTo>
                    <a:pt x="2081" y="20"/>
                    <a:pt x="2080" y="21"/>
                    <a:pt x="2081" y="22"/>
                  </a:cubicBezTo>
                  <a:cubicBezTo>
                    <a:pt x="2082" y="23"/>
                    <a:pt x="2085" y="24"/>
                    <a:pt x="2087" y="24"/>
                  </a:cubicBezTo>
                  <a:cubicBezTo>
                    <a:pt x="2088" y="24"/>
                    <a:pt x="2088" y="24"/>
                    <a:pt x="2089" y="24"/>
                  </a:cubicBezTo>
                  <a:cubicBezTo>
                    <a:pt x="2092" y="23"/>
                    <a:pt x="2093" y="22"/>
                    <a:pt x="2091" y="21"/>
                  </a:cubicBezTo>
                  <a:cubicBezTo>
                    <a:pt x="2090" y="20"/>
                    <a:pt x="2088" y="19"/>
                    <a:pt x="2085" y="19"/>
                  </a:cubicBezTo>
                  <a:moveTo>
                    <a:pt x="2413" y="16"/>
                  </a:moveTo>
                  <a:cubicBezTo>
                    <a:pt x="2412" y="16"/>
                    <a:pt x="2412" y="17"/>
                    <a:pt x="2414" y="18"/>
                  </a:cubicBezTo>
                  <a:cubicBezTo>
                    <a:pt x="2415" y="19"/>
                    <a:pt x="2418" y="21"/>
                    <a:pt x="2420" y="21"/>
                  </a:cubicBezTo>
                  <a:cubicBezTo>
                    <a:pt x="2420" y="21"/>
                    <a:pt x="2420" y="21"/>
                    <a:pt x="2421" y="21"/>
                  </a:cubicBezTo>
                  <a:cubicBezTo>
                    <a:pt x="2422" y="21"/>
                    <a:pt x="2422" y="21"/>
                    <a:pt x="2420" y="20"/>
                  </a:cubicBezTo>
                  <a:cubicBezTo>
                    <a:pt x="2419" y="18"/>
                    <a:pt x="2416" y="17"/>
                    <a:pt x="2414" y="16"/>
                  </a:cubicBezTo>
                  <a:cubicBezTo>
                    <a:pt x="2414" y="16"/>
                    <a:pt x="2413" y="16"/>
                    <a:pt x="2413" y="16"/>
                  </a:cubicBezTo>
                  <a:moveTo>
                    <a:pt x="2164" y="8"/>
                  </a:moveTo>
                  <a:cubicBezTo>
                    <a:pt x="2163" y="8"/>
                    <a:pt x="2163" y="8"/>
                    <a:pt x="2162" y="8"/>
                  </a:cubicBezTo>
                  <a:cubicBezTo>
                    <a:pt x="2160" y="8"/>
                    <a:pt x="2159" y="9"/>
                    <a:pt x="2160" y="10"/>
                  </a:cubicBezTo>
                  <a:cubicBezTo>
                    <a:pt x="2162" y="12"/>
                    <a:pt x="2164" y="12"/>
                    <a:pt x="2167" y="12"/>
                  </a:cubicBezTo>
                  <a:cubicBezTo>
                    <a:pt x="2167" y="12"/>
                    <a:pt x="2168" y="12"/>
                    <a:pt x="2168" y="12"/>
                  </a:cubicBezTo>
                  <a:cubicBezTo>
                    <a:pt x="2171" y="12"/>
                    <a:pt x="2172" y="11"/>
                    <a:pt x="2170" y="9"/>
                  </a:cubicBezTo>
                  <a:cubicBezTo>
                    <a:pt x="2169" y="8"/>
                    <a:pt x="2166" y="8"/>
                    <a:pt x="2164" y="8"/>
                  </a:cubicBezTo>
                  <a:moveTo>
                    <a:pt x="2359" y="6"/>
                  </a:moveTo>
                  <a:cubicBezTo>
                    <a:pt x="2357" y="6"/>
                    <a:pt x="2358" y="7"/>
                    <a:pt x="2359" y="8"/>
                  </a:cubicBezTo>
                  <a:cubicBezTo>
                    <a:pt x="2361" y="9"/>
                    <a:pt x="2364" y="10"/>
                    <a:pt x="2366" y="11"/>
                  </a:cubicBezTo>
                  <a:cubicBezTo>
                    <a:pt x="2366" y="11"/>
                    <a:pt x="2366" y="11"/>
                    <a:pt x="2366" y="11"/>
                  </a:cubicBezTo>
                  <a:cubicBezTo>
                    <a:pt x="2368" y="11"/>
                    <a:pt x="2368" y="10"/>
                    <a:pt x="2366" y="9"/>
                  </a:cubicBezTo>
                  <a:cubicBezTo>
                    <a:pt x="2364" y="8"/>
                    <a:pt x="2361" y="6"/>
                    <a:pt x="2359" y="6"/>
                  </a:cubicBezTo>
                  <a:cubicBezTo>
                    <a:pt x="2359" y="6"/>
                    <a:pt x="2359" y="6"/>
                    <a:pt x="2359" y="6"/>
                  </a:cubicBezTo>
                  <a:moveTo>
                    <a:pt x="2236" y="1"/>
                  </a:moveTo>
                  <a:cubicBezTo>
                    <a:pt x="2236" y="1"/>
                    <a:pt x="2236" y="1"/>
                    <a:pt x="2236" y="1"/>
                  </a:cubicBezTo>
                  <a:cubicBezTo>
                    <a:pt x="2233" y="1"/>
                    <a:pt x="2233" y="2"/>
                    <a:pt x="2234" y="3"/>
                  </a:cubicBezTo>
                  <a:cubicBezTo>
                    <a:pt x="2236" y="4"/>
                    <a:pt x="2239" y="5"/>
                    <a:pt x="2241" y="5"/>
                  </a:cubicBezTo>
                  <a:cubicBezTo>
                    <a:pt x="2241" y="5"/>
                    <a:pt x="2241" y="5"/>
                    <a:pt x="2242" y="5"/>
                  </a:cubicBezTo>
                  <a:cubicBezTo>
                    <a:pt x="2244" y="5"/>
                    <a:pt x="2245" y="4"/>
                    <a:pt x="2243" y="2"/>
                  </a:cubicBezTo>
                  <a:cubicBezTo>
                    <a:pt x="2242" y="1"/>
                    <a:pt x="2239" y="1"/>
                    <a:pt x="2236" y="1"/>
                  </a:cubicBezTo>
                  <a:moveTo>
                    <a:pt x="2301" y="0"/>
                  </a:moveTo>
                  <a:cubicBezTo>
                    <a:pt x="2299" y="0"/>
                    <a:pt x="2299" y="1"/>
                    <a:pt x="2300" y="2"/>
                  </a:cubicBezTo>
                  <a:cubicBezTo>
                    <a:pt x="2302" y="3"/>
                    <a:pt x="2305" y="4"/>
                    <a:pt x="2307" y="4"/>
                  </a:cubicBezTo>
                  <a:cubicBezTo>
                    <a:pt x="2307" y="4"/>
                    <a:pt x="2307" y="4"/>
                    <a:pt x="2308" y="4"/>
                  </a:cubicBezTo>
                  <a:cubicBezTo>
                    <a:pt x="2309" y="4"/>
                    <a:pt x="2310" y="4"/>
                    <a:pt x="2308" y="2"/>
                  </a:cubicBezTo>
                  <a:cubicBezTo>
                    <a:pt x="2306" y="1"/>
                    <a:pt x="2303" y="0"/>
                    <a:pt x="2301" y="0"/>
                  </a:cubicBezTo>
                  <a:cubicBezTo>
                    <a:pt x="2301" y="0"/>
                    <a:pt x="2301" y="0"/>
                    <a:pt x="23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8" name="Freeform 22"/>
            <p:cNvSpPr/>
            <p:nvPr>
              <p:custDataLst>
                <p:tags r:id="rId27"/>
              </p:custDataLst>
            </p:nvPr>
          </p:nvSpPr>
          <p:spPr bwMode="auto">
            <a:xfrm>
              <a:off x="12599323" y="5487157"/>
              <a:ext cx="19326" cy="17839"/>
            </a:xfrm>
            <a:custGeom>
              <a:avLst/>
              <a:gdLst>
                <a:gd name="T0" fmla="*/ 3 w 8"/>
                <a:gd name="T1" fmla="*/ 0 h 7"/>
                <a:gd name="T2" fmla="*/ 1 w 8"/>
                <a:gd name="T3" fmla="*/ 1 h 7"/>
                <a:gd name="T4" fmla="*/ 0 w 8"/>
                <a:gd name="T5" fmla="*/ 4 h 7"/>
                <a:gd name="T6" fmla="*/ 1 w 8"/>
                <a:gd name="T7" fmla="*/ 5 h 7"/>
                <a:gd name="T8" fmla="*/ 2 w 8"/>
                <a:gd name="T9" fmla="*/ 6 h 7"/>
                <a:gd name="T10" fmla="*/ 3 w 8"/>
                <a:gd name="T11" fmla="*/ 7 h 7"/>
                <a:gd name="T12" fmla="*/ 5 w 8"/>
                <a:gd name="T13" fmla="*/ 7 h 7"/>
                <a:gd name="T14" fmla="*/ 5 w 8"/>
                <a:gd name="T15" fmla="*/ 7 h 7"/>
                <a:gd name="T16" fmla="*/ 6 w 8"/>
                <a:gd name="T17" fmla="*/ 7 h 7"/>
                <a:gd name="T18" fmla="*/ 7 w 8"/>
                <a:gd name="T19" fmla="*/ 6 h 7"/>
                <a:gd name="T20" fmla="*/ 8 w 8"/>
                <a:gd name="T21" fmla="*/ 5 h 7"/>
                <a:gd name="T22" fmla="*/ 8 w 8"/>
                <a:gd name="T23" fmla="*/ 4 h 7"/>
                <a:gd name="T24" fmla="*/ 7 w 8"/>
                <a:gd name="T25" fmla="*/ 2 h 7"/>
                <a:gd name="T26" fmla="*/ 6 w 8"/>
                <a:gd name="T27" fmla="*/ 1 h 7"/>
                <a:gd name="T28" fmla="*/ 5 w 8"/>
                <a:gd name="T29" fmla="*/ 0 h 7"/>
                <a:gd name="T30" fmla="*/ 3 w 8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9" name="Freeform 23"/>
            <p:cNvSpPr/>
            <p:nvPr>
              <p:custDataLst>
                <p:tags r:id="rId28"/>
              </p:custDataLst>
            </p:nvPr>
          </p:nvSpPr>
          <p:spPr bwMode="auto">
            <a:xfrm>
              <a:off x="-403870" y="5780014"/>
              <a:ext cx="19326" cy="22299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0 h 9"/>
                <a:gd name="T4" fmla="*/ 1 w 8"/>
                <a:gd name="T5" fmla="*/ 1 h 9"/>
                <a:gd name="T6" fmla="*/ 0 w 8"/>
                <a:gd name="T7" fmla="*/ 3 h 9"/>
                <a:gd name="T8" fmla="*/ 0 w 8"/>
                <a:gd name="T9" fmla="*/ 4 h 9"/>
                <a:gd name="T10" fmla="*/ 1 w 8"/>
                <a:gd name="T11" fmla="*/ 7 h 9"/>
                <a:gd name="T12" fmla="*/ 2 w 8"/>
                <a:gd name="T13" fmla="*/ 8 h 9"/>
                <a:gd name="T14" fmla="*/ 4 w 8"/>
                <a:gd name="T15" fmla="*/ 9 h 9"/>
                <a:gd name="T16" fmla="*/ 4 w 8"/>
                <a:gd name="T17" fmla="*/ 9 h 9"/>
                <a:gd name="T18" fmla="*/ 6 w 8"/>
                <a:gd name="T19" fmla="*/ 8 h 9"/>
                <a:gd name="T20" fmla="*/ 7 w 8"/>
                <a:gd name="T21" fmla="*/ 7 h 9"/>
                <a:gd name="T22" fmla="*/ 8 w 8"/>
                <a:gd name="T23" fmla="*/ 4 h 9"/>
                <a:gd name="T24" fmla="*/ 8 w 8"/>
                <a:gd name="T25" fmla="*/ 3 h 9"/>
                <a:gd name="T26" fmla="*/ 7 w 8"/>
                <a:gd name="T27" fmla="*/ 1 h 9"/>
                <a:gd name="T28" fmla="*/ 6 w 8"/>
                <a:gd name="T29" fmla="*/ 0 h 9"/>
                <a:gd name="T30" fmla="*/ 4 w 8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0" name="Freeform 24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-243319" y="5240383"/>
              <a:ext cx="12731148" cy="738835"/>
            </a:xfrm>
            <a:custGeom>
              <a:avLst/>
              <a:gdLst>
                <a:gd name="T0" fmla="*/ 947 w 5050"/>
                <a:gd name="T1" fmla="*/ 284 h 293"/>
                <a:gd name="T2" fmla="*/ 818 w 5050"/>
                <a:gd name="T3" fmla="*/ 291 h 293"/>
                <a:gd name="T4" fmla="*/ 755 w 5050"/>
                <a:gd name="T5" fmla="*/ 279 h 293"/>
                <a:gd name="T6" fmla="*/ 692 w 5050"/>
                <a:gd name="T7" fmla="*/ 274 h 293"/>
                <a:gd name="T8" fmla="*/ 629 w 5050"/>
                <a:gd name="T9" fmla="*/ 278 h 293"/>
                <a:gd name="T10" fmla="*/ 3112 w 5050"/>
                <a:gd name="T11" fmla="*/ 276 h 293"/>
                <a:gd name="T12" fmla="*/ 1098 w 5050"/>
                <a:gd name="T13" fmla="*/ 267 h 293"/>
                <a:gd name="T14" fmla="*/ 3182 w 5050"/>
                <a:gd name="T15" fmla="*/ 266 h 293"/>
                <a:gd name="T16" fmla="*/ 3255 w 5050"/>
                <a:gd name="T17" fmla="*/ 273 h 293"/>
                <a:gd name="T18" fmla="*/ 567 w 5050"/>
                <a:gd name="T19" fmla="*/ 263 h 293"/>
                <a:gd name="T20" fmla="*/ 2989 w 5050"/>
                <a:gd name="T21" fmla="*/ 260 h 293"/>
                <a:gd name="T22" fmla="*/ 505 w 5050"/>
                <a:gd name="T23" fmla="*/ 266 h 293"/>
                <a:gd name="T24" fmla="*/ 3412 w 5050"/>
                <a:gd name="T25" fmla="*/ 266 h 293"/>
                <a:gd name="T26" fmla="*/ 3494 w 5050"/>
                <a:gd name="T27" fmla="*/ 253 h 293"/>
                <a:gd name="T28" fmla="*/ 438 w 5050"/>
                <a:gd name="T29" fmla="*/ 255 h 293"/>
                <a:gd name="T30" fmla="*/ 2936 w 5050"/>
                <a:gd name="T31" fmla="*/ 259 h 293"/>
                <a:gd name="T32" fmla="*/ 3582 w 5050"/>
                <a:gd name="T33" fmla="*/ 252 h 293"/>
                <a:gd name="T34" fmla="*/ 3661 w 5050"/>
                <a:gd name="T35" fmla="*/ 243 h 293"/>
                <a:gd name="T36" fmla="*/ 3739 w 5050"/>
                <a:gd name="T37" fmla="*/ 244 h 293"/>
                <a:gd name="T38" fmla="*/ 322 w 5050"/>
                <a:gd name="T39" fmla="*/ 243 h 293"/>
                <a:gd name="T40" fmla="*/ 3829 w 5050"/>
                <a:gd name="T41" fmla="*/ 234 h 293"/>
                <a:gd name="T42" fmla="*/ 251 w 5050"/>
                <a:gd name="T43" fmla="*/ 236 h 293"/>
                <a:gd name="T44" fmla="*/ 1268 w 5050"/>
                <a:gd name="T45" fmla="*/ 241 h 293"/>
                <a:gd name="T46" fmla="*/ 3917 w 5050"/>
                <a:gd name="T47" fmla="*/ 234 h 293"/>
                <a:gd name="T48" fmla="*/ 3992 w 5050"/>
                <a:gd name="T49" fmla="*/ 226 h 293"/>
                <a:gd name="T50" fmla="*/ 4067 w 5050"/>
                <a:gd name="T51" fmla="*/ 227 h 293"/>
                <a:gd name="T52" fmla="*/ 135 w 5050"/>
                <a:gd name="T53" fmla="*/ 226 h 293"/>
                <a:gd name="T54" fmla="*/ 4147 w 5050"/>
                <a:gd name="T55" fmla="*/ 219 h 293"/>
                <a:gd name="T56" fmla="*/ 4220 w 5050"/>
                <a:gd name="T57" fmla="*/ 217 h 293"/>
                <a:gd name="T58" fmla="*/ 4290 w 5050"/>
                <a:gd name="T59" fmla="*/ 225 h 293"/>
                <a:gd name="T60" fmla="*/ 4357 w 5050"/>
                <a:gd name="T61" fmla="*/ 220 h 293"/>
                <a:gd name="T62" fmla="*/ 2838 w 5050"/>
                <a:gd name="T63" fmla="*/ 215 h 293"/>
                <a:gd name="T64" fmla="*/ 4407 w 5050"/>
                <a:gd name="T65" fmla="*/ 219 h 293"/>
                <a:gd name="T66" fmla="*/ 4466 w 5050"/>
                <a:gd name="T67" fmla="*/ 221 h 293"/>
                <a:gd name="T68" fmla="*/ 1365 w 5050"/>
                <a:gd name="T69" fmla="*/ 209 h 293"/>
                <a:gd name="T70" fmla="*/ 4565 w 5050"/>
                <a:gd name="T71" fmla="*/ 204 h 293"/>
                <a:gd name="T72" fmla="*/ 4613 w 5050"/>
                <a:gd name="T73" fmla="*/ 209 h 293"/>
                <a:gd name="T74" fmla="*/ 4661 w 5050"/>
                <a:gd name="T75" fmla="*/ 199 h 293"/>
                <a:gd name="T76" fmla="*/ 4703 w 5050"/>
                <a:gd name="T77" fmla="*/ 190 h 293"/>
                <a:gd name="T78" fmla="*/ 4744 w 5050"/>
                <a:gd name="T79" fmla="*/ 189 h 293"/>
                <a:gd name="T80" fmla="*/ 1459 w 5050"/>
                <a:gd name="T81" fmla="*/ 193 h 293"/>
                <a:gd name="T82" fmla="*/ 4792 w 5050"/>
                <a:gd name="T83" fmla="*/ 180 h 293"/>
                <a:gd name="T84" fmla="*/ 4886 w 5050"/>
                <a:gd name="T85" fmla="*/ 171 h 293"/>
                <a:gd name="T86" fmla="*/ 2755 w 5050"/>
                <a:gd name="T87" fmla="*/ 180 h 293"/>
                <a:gd name="T88" fmla="*/ 4940 w 5050"/>
                <a:gd name="T89" fmla="*/ 171 h 293"/>
                <a:gd name="T90" fmla="*/ 5045 w 5050"/>
                <a:gd name="T91" fmla="*/ 162 h 293"/>
                <a:gd name="T92" fmla="*/ 1550 w 5050"/>
                <a:gd name="T93" fmla="*/ 164 h 293"/>
                <a:gd name="T94" fmla="*/ 2715 w 5050"/>
                <a:gd name="T95" fmla="*/ 152 h 293"/>
                <a:gd name="T96" fmla="*/ 1657 w 5050"/>
                <a:gd name="T97" fmla="*/ 131 h 293"/>
                <a:gd name="T98" fmla="*/ 1752 w 5050"/>
                <a:gd name="T99" fmla="*/ 106 h 293"/>
                <a:gd name="T100" fmla="*/ 2633 w 5050"/>
                <a:gd name="T101" fmla="*/ 105 h 293"/>
                <a:gd name="T102" fmla="*/ 1855 w 5050"/>
                <a:gd name="T103" fmla="*/ 83 h 293"/>
                <a:gd name="T104" fmla="*/ 1944 w 5050"/>
                <a:gd name="T105" fmla="*/ 57 h 293"/>
                <a:gd name="T106" fmla="*/ 2546 w 5050"/>
                <a:gd name="T107" fmla="*/ 59 h 293"/>
                <a:gd name="T108" fmla="*/ 2034 w 5050"/>
                <a:gd name="T109" fmla="*/ 45 h 293"/>
                <a:gd name="T110" fmla="*/ 2497 w 5050"/>
                <a:gd name="T111" fmla="*/ 32 h 293"/>
                <a:gd name="T112" fmla="*/ 2446 w 5050"/>
                <a:gd name="T113" fmla="*/ 20 h 293"/>
                <a:gd name="T114" fmla="*/ 2198 w 5050"/>
                <a:gd name="T115" fmla="*/ 16 h 293"/>
                <a:gd name="T116" fmla="*/ 2395 w 5050"/>
                <a:gd name="T117" fmla="*/ 6 h 293"/>
                <a:gd name="T118" fmla="*/ 2336 w 5050"/>
                <a:gd name="T11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50" h="293">
                  <a:moveTo>
                    <a:pt x="882" y="284"/>
                  </a:moveTo>
                  <a:cubicBezTo>
                    <a:pt x="879" y="284"/>
                    <a:pt x="877" y="286"/>
                    <a:pt x="877" y="288"/>
                  </a:cubicBezTo>
                  <a:cubicBezTo>
                    <a:pt x="877" y="291"/>
                    <a:pt x="879" y="293"/>
                    <a:pt x="882" y="293"/>
                  </a:cubicBezTo>
                  <a:cubicBezTo>
                    <a:pt x="882" y="293"/>
                    <a:pt x="882" y="293"/>
                    <a:pt x="882" y="293"/>
                  </a:cubicBezTo>
                  <a:cubicBezTo>
                    <a:pt x="884" y="293"/>
                    <a:pt x="886" y="291"/>
                    <a:pt x="886" y="288"/>
                  </a:cubicBezTo>
                  <a:cubicBezTo>
                    <a:pt x="886" y="286"/>
                    <a:pt x="884" y="284"/>
                    <a:pt x="882" y="284"/>
                  </a:cubicBezTo>
                  <a:cubicBezTo>
                    <a:pt x="882" y="284"/>
                    <a:pt x="882" y="284"/>
                    <a:pt x="882" y="284"/>
                  </a:cubicBezTo>
                  <a:moveTo>
                    <a:pt x="947" y="284"/>
                  </a:moveTo>
                  <a:cubicBezTo>
                    <a:pt x="947" y="284"/>
                    <a:pt x="947" y="284"/>
                    <a:pt x="947" y="284"/>
                  </a:cubicBezTo>
                  <a:cubicBezTo>
                    <a:pt x="944" y="284"/>
                    <a:pt x="942" y="286"/>
                    <a:pt x="942" y="288"/>
                  </a:cubicBezTo>
                  <a:cubicBezTo>
                    <a:pt x="942" y="291"/>
                    <a:pt x="944" y="293"/>
                    <a:pt x="946" y="293"/>
                  </a:cubicBezTo>
                  <a:cubicBezTo>
                    <a:pt x="946" y="293"/>
                    <a:pt x="947" y="293"/>
                    <a:pt x="947" y="293"/>
                  </a:cubicBezTo>
                  <a:cubicBezTo>
                    <a:pt x="949" y="293"/>
                    <a:pt x="951" y="291"/>
                    <a:pt x="951" y="288"/>
                  </a:cubicBezTo>
                  <a:cubicBezTo>
                    <a:pt x="951" y="286"/>
                    <a:pt x="949" y="284"/>
                    <a:pt x="947" y="284"/>
                  </a:cubicBezTo>
                  <a:moveTo>
                    <a:pt x="818" y="282"/>
                  </a:moveTo>
                  <a:cubicBezTo>
                    <a:pt x="816" y="282"/>
                    <a:pt x="814" y="284"/>
                    <a:pt x="814" y="286"/>
                  </a:cubicBezTo>
                  <a:cubicBezTo>
                    <a:pt x="814" y="289"/>
                    <a:pt x="816" y="291"/>
                    <a:pt x="818" y="291"/>
                  </a:cubicBezTo>
                  <a:cubicBezTo>
                    <a:pt x="818" y="291"/>
                    <a:pt x="818" y="291"/>
                    <a:pt x="818" y="291"/>
                  </a:cubicBezTo>
                  <a:cubicBezTo>
                    <a:pt x="821" y="291"/>
                    <a:pt x="822" y="289"/>
                    <a:pt x="823" y="287"/>
                  </a:cubicBezTo>
                  <a:cubicBezTo>
                    <a:pt x="823" y="284"/>
                    <a:pt x="821" y="282"/>
                    <a:pt x="818" y="282"/>
                  </a:cubicBezTo>
                  <a:cubicBezTo>
                    <a:pt x="818" y="282"/>
                    <a:pt x="818" y="282"/>
                    <a:pt x="818" y="282"/>
                  </a:cubicBezTo>
                  <a:moveTo>
                    <a:pt x="755" y="279"/>
                  </a:moveTo>
                  <a:cubicBezTo>
                    <a:pt x="752" y="279"/>
                    <a:pt x="751" y="281"/>
                    <a:pt x="751" y="283"/>
                  </a:cubicBezTo>
                  <a:cubicBezTo>
                    <a:pt x="751" y="286"/>
                    <a:pt x="752" y="288"/>
                    <a:pt x="755" y="288"/>
                  </a:cubicBezTo>
                  <a:cubicBezTo>
                    <a:pt x="755" y="288"/>
                    <a:pt x="755" y="288"/>
                    <a:pt x="755" y="288"/>
                  </a:cubicBezTo>
                  <a:cubicBezTo>
                    <a:pt x="757" y="288"/>
                    <a:pt x="759" y="286"/>
                    <a:pt x="759" y="284"/>
                  </a:cubicBezTo>
                  <a:cubicBezTo>
                    <a:pt x="759" y="281"/>
                    <a:pt x="757" y="279"/>
                    <a:pt x="755" y="279"/>
                  </a:cubicBezTo>
                  <a:cubicBezTo>
                    <a:pt x="755" y="279"/>
                    <a:pt x="755" y="279"/>
                    <a:pt x="755" y="279"/>
                  </a:cubicBezTo>
                  <a:moveTo>
                    <a:pt x="1019" y="278"/>
                  </a:moveTo>
                  <a:cubicBezTo>
                    <a:pt x="1019" y="278"/>
                    <a:pt x="1019" y="278"/>
                    <a:pt x="1018" y="278"/>
                  </a:cubicBezTo>
                  <a:cubicBezTo>
                    <a:pt x="1015" y="278"/>
                    <a:pt x="1013" y="281"/>
                    <a:pt x="1013" y="283"/>
                  </a:cubicBezTo>
                  <a:cubicBezTo>
                    <a:pt x="1013" y="286"/>
                    <a:pt x="1015" y="287"/>
                    <a:pt x="1017" y="287"/>
                  </a:cubicBezTo>
                  <a:cubicBezTo>
                    <a:pt x="1017" y="287"/>
                    <a:pt x="1018" y="287"/>
                    <a:pt x="1018" y="287"/>
                  </a:cubicBezTo>
                  <a:cubicBezTo>
                    <a:pt x="1021" y="287"/>
                    <a:pt x="1023" y="285"/>
                    <a:pt x="1023" y="282"/>
                  </a:cubicBezTo>
                  <a:cubicBezTo>
                    <a:pt x="1023" y="280"/>
                    <a:pt x="1021" y="278"/>
                    <a:pt x="1019" y="278"/>
                  </a:cubicBezTo>
                  <a:moveTo>
                    <a:pt x="692" y="274"/>
                  </a:moveTo>
                  <a:cubicBezTo>
                    <a:pt x="689" y="274"/>
                    <a:pt x="688" y="276"/>
                    <a:pt x="688" y="279"/>
                  </a:cubicBezTo>
                  <a:cubicBezTo>
                    <a:pt x="688" y="281"/>
                    <a:pt x="690" y="283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4" y="284"/>
                    <a:pt x="696" y="282"/>
                    <a:pt x="696" y="279"/>
                  </a:cubicBezTo>
                  <a:cubicBezTo>
                    <a:pt x="696" y="277"/>
                    <a:pt x="694" y="275"/>
                    <a:pt x="692" y="274"/>
                  </a:cubicBezTo>
                  <a:cubicBezTo>
                    <a:pt x="692" y="274"/>
                    <a:pt x="692" y="274"/>
                    <a:pt x="692" y="274"/>
                  </a:cubicBezTo>
                  <a:moveTo>
                    <a:pt x="629" y="269"/>
                  </a:moveTo>
                  <a:cubicBezTo>
                    <a:pt x="627" y="269"/>
                    <a:pt x="625" y="271"/>
                    <a:pt x="625" y="273"/>
                  </a:cubicBezTo>
                  <a:cubicBezTo>
                    <a:pt x="625" y="276"/>
                    <a:pt x="627" y="278"/>
                    <a:pt x="629" y="278"/>
                  </a:cubicBezTo>
                  <a:cubicBezTo>
                    <a:pt x="629" y="278"/>
                    <a:pt x="630" y="278"/>
                    <a:pt x="630" y="278"/>
                  </a:cubicBezTo>
                  <a:cubicBezTo>
                    <a:pt x="632" y="278"/>
                    <a:pt x="634" y="277"/>
                    <a:pt x="634" y="274"/>
                  </a:cubicBezTo>
                  <a:cubicBezTo>
                    <a:pt x="634" y="272"/>
                    <a:pt x="632" y="269"/>
                    <a:pt x="629" y="269"/>
                  </a:cubicBezTo>
                  <a:cubicBezTo>
                    <a:pt x="629" y="269"/>
                    <a:pt x="629" y="269"/>
                    <a:pt x="629" y="269"/>
                  </a:cubicBezTo>
                  <a:moveTo>
                    <a:pt x="3112" y="267"/>
                  </a:moveTo>
                  <a:cubicBezTo>
                    <a:pt x="3112" y="267"/>
                    <a:pt x="3112" y="267"/>
                    <a:pt x="3112" y="267"/>
                  </a:cubicBezTo>
                  <a:cubicBezTo>
                    <a:pt x="3110" y="267"/>
                    <a:pt x="3108" y="269"/>
                    <a:pt x="3108" y="272"/>
                  </a:cubicBezTo>
                  <a:cubicBezTo>
                    <a:pt x="3108" y="274"/>
                    <a:pt x="3110" y="276"/>
                    <a:pt x="3112" y="276"/>
                  </a:cubicBezTo>
                  <a:cubicBezTo>
                    <a:pt x="3112" y="276"/>
                    <a:pt x="3112" y="276"/>
                    <a:pt x="3112" y="276"/>
                  </a:cubicBezTo>
                  <a:cubicBezTo>
                    <a:pt x="3115" y="276"/>
                    <a:pt x="3117" y="274"/>
                    <a:pt x="3117" y="271"/>
                  </a:cubicBezTo>
                  <a:cubicBezTo>
                    <a:pt x="3117" y="269"/>
                    <a:pt x="3115" y="267"/>
                    <a:pt x="3112" y="267"/>
                  </a:cubicBezTo>
                  <a:moveTo>
                    <a:pt x="1098" y="267"/>
                  </a:moveTo>
                  <a:cubicBezTo>
                    <a:pt x="1098" y="267"/>
                    <a:pt x="1097" y="267"/>
                    <a:pt x="1097" y="267"/>
                  </a:cubicBezTo>
                  <a:cubicBezTo>
                    <a:pt x="1094" y="267"/>
                    <a:pt x="1091" y="270"/>
                    <a:pt x="1091" y="272"/>
                  </a:cubicBezTo>
                  <a:cubicBezTo>
                    <a:pt x="1091" y="275"/>
                    <a:pt x="1093" y="276"/>
                    <a:pt x="1095" y="276"/>
                  </a:cubicBezTo>
                  <a:cubicBezTo>
                    <a:pt x="1096" y="276"/>
                    <a:pt x="1096" y="276"/>
                    <a:pt x="1096" y="276"/>
                  </a:cubicBezTo>
                  <a:cubicBezTo>
                    <a:pt x="1099" y="276"/>
                    <a:pt x="1102" y="273"/>
                    <a:pt x="1102" y="271"/>
                  </a:cubicBezTo>
                  <a:cubicBezTo>
                    <a:pt x="1102" y="268"/>
                    <a:pt x="1100" y="267"/>
                    <a:pt x="1098" y="267"/>
                  </a:cubicBezTo>
                  <a:moveTo>
                    <a:pt x="3047" y="266"/>
                  </a:moveTo>
                  <a:cubicBezTo>
                    <a:pt x="3045" y="266"/>
                    <a:pt x="3044" y="268"/>
                    <a:pt x="3044" y="271"/>
                  </a:cubicBezTo>
                  <a:cubicBezTo>
                    <a:pt x="3044" y="273"/>
                    <a:pt x="3046" y="275"/>
                    <a:pt x="3048" y="276"/>
                  </a:cubicBezTo>
                  <a:cubicBezTo>
                    <a:pt x="3048" y="276"/>
                    <a:pt x="3048" y="276"/>
                    <a:pt x="3048" y="276"/>
                  </a:cubicBezTo>
                  <a:cubicBezTo>
                    <a:pt x="3050" y="276"/>
                    <a:pt x="3052" y="274"/>
                    <a:pt x="3052" y="271"/>
                  </a:cubicBezTo>
                  <a:cubicBezTo>
                    <a:pt x="3052" y="269"/>
                    <a:pt x="3050" y="266"/>
                    <a:pt x="3048" y="266"/>
                  </a:cubicBezTo>
                  <a:cubicBezTo>
                    <a:pt x="3048" y="266"/>
                    <a:pt x="3048" y="266"/>
                    <a:pt x="3047" y="266"/>
                  </a:cubicBezTo>
                  <a:moveTo>
                    <a:pt x="3182" y="266"/>
                  </a:moveTo>
                  <a:cubicBezTo>
                    <a:pt x="3182" y="266"/>
                    <a:pt x="3182" y="266"/>
                    <a:pt x="3182" y="266"/>
                  </a:cubicBezTo>
                  <a:cubicBezTo>
                    <a:pt x="3179" y="266"/>
                    <a:pt x="3177" y="268"/>
                    <a:pt x="3177" y="270"/>
                  </a:cubicBezTo>
                  <a:cubicBezTo>
                    <a:pt x="3177" y="273"/>
                    <a:pt x="3179" y="275"/>
                    <a:pt x="3182" y="275"/>
                  </a:cubicBezTo>
                  <a:cubicBezTo>
                    <a:pt x="3182" y="275"/>
                    <a:pt x="3182" y="275"/>
                    <a:pt x="3182" y="275"/>
                  </a:cubicBezTo>
                  <a:cubicBezTo>
                    <a:pt x="3185" y="275"/>
                    <a:pt x="3187" y="273"/>
                    <a:pt x="3187" y="270"/>
                  </a:cubicBezTo>
                  <a:cubicBezTo>
                    <a:pt x="3187" y="268"/>
                    <a:pt x="3185" y="266"/>
                    <a:pt x="3182" y="266"/>
                  </a:cubicBezTo>
                  <a:moveTo>
                    <a:pt x="3256" y="263"/>
                  </a:moveTo>
                  <a:cubicBezTo>
                    <a:pt x="3255" y="263"/>
                    <a:pt x="3255" y="263"/>
                    <a:pt x="3255" y="263"/>
                  </a:cubicBezTo>
                  <a:cubicBezTo>
                    <a:pt x="3252" y="264"/>
                    <a:pt x="3250" y="266"/>
                    <a:pt x="3250" y="268"/>
                  </a:cubicBezTo>
                  <a:cubicBezTo>
                    <a:pt x="3250" y="271"/>
                    <a:pt x="3252" y="273"/>
                    <a:pt x="3255" y="273"/>
                  </a:cubicBezTo>
                  <a:cubicBezTo>
                    <a:pt x="3255" y="273"/>
                    <a:pt x="3255" y="273"/>
                    <a:pt x="3255" y="273"/>
                  </a:cubicBezTo>
                  <a:cubicBezTo>
                    <a:pt x="3258" y="273"/>
                    <a:pt x="3261" y="270"/>
                    <a:pt x="3261" y="268"/>
                  </a:cubicBezTo>
                  <a:cubicBezTo>
                    <a:pt x="3261" y="265"/>
                    <a:pt x="3258" y="263"/>
                    <a:pt x="3256" y="263"/>
                  </a:cubicBezTo>
                  <a:moveTo>
                    <a:pt x="567" y="263"/>
                  </a:moveTo>
                  <a:cubicBezTo>
                    <a:pt x="564" y="263"/>
                    <a:pt x="563" y="265"/>
                    <a:pt x="563" y="268"/>
                  </a:cubicBezTo>
                  <a:cubicBezTo>
                    <a:pt x="563" y="270"/>
                    <a:pt x="565" y="272"/>
                    <a:pt x="567" y="273"/>
                  </a:cubicBezTo>
                  <a:cubicBezTo>
                    <a:pt x="567" y="273"/>
                    <a:pt x="567" y="273"/>
                    <a:pt x="567" y="273"/>
                  </a:cubicBezTo>
                  <a:cubicBezTo>
                    <a:pt x="569" y="273"/>
                    <a:pt x="571" y="271"/>
                    <a:pt x="571" y="268"/>
                  </a:cubicBezTo>
                  <a:cubicBezTo>
                    <a:pt x="571" y="266"/>
                    <a:pt x="569" y="264"/>
                    <a:pt x="567" y="263"/>
                  </a:cubicBezTo>
                  <a:cubicBezTo>
                    <a:pt x="567" y="263"/>
                    <a:pt x="567" y="263"/>
                    <a:pt x="567" y="263"/>
                  </a:cubicBezTo>
                  <a:moveTo>
                    <a:pt x="3332" y="260"/>
                  </a:moveTo>
                  <a:cubicBezTo>
                    <a:pt x="3332" y="260"/>
                    <a:pt x="3332" y="260"/>
                    <a:pt x="3332" y="260"/>
                  </a:cubicBezTo>
                  <a:cubicBezTo>
                    <a:pt x="3329" y="261"/>
                    <a:pt x="3327" y="263"/>
                    <a:pt x="3327" y="265"/>
                  </a:cubicBezTo>
                  <a:cubicBezTo>
                    <a:pt x="3327" y="268"/>
                    <a:pt x="3329" y="270"/>
                    <a:pt x="3332" y="270"/>
                  </a:cubicBezTo>
                  <a:cubicBezTo>
                    <a:pt x="3332" y="270"/>
                    <a:pt x="3332" y="270"/>
                    <a:pt x="3332" y="270"/>
                  </a:cubicBezTo>
                  <a:cubicBezTo>
                    <a:pt x="3335" y="269"/>
                    <a:pt x="3338" y="267"/>
                    <a:pt x="3338" y="265"/>
                  </a:cubicBezTo>
                  <a:cubicBezTo>
                    <a:pt x="3338" y="262"/>
                    <a:pt x="3335" y="260"/>
                    <a:pt x="3332" y="260"/>
                  </a:cubicBezTo>
                  <a:moveTo>
                    <a:pt x="2989" y="260"/>
                  </a:moveTo>
                  <a:cubicBezTo>
                    <a:pt x="2987" y="260"/>
                    <a:pt x="2985" y="262"/>
                    <a:pt x="2985" y="264"/>
                  </a:cubicBezTo>
                  <a:cubicBezTo>
                    <a:pt x="2985" y="267"/>
                    <a:pt x="2987" y="269"/>
                    <a:pt x="2989" y="270"/>
                  </a:cubicBezTo>
                  <a:cubicBezTo>
                    <a:pt x="2989" y="270"/>
                    <a:pt x="2990" y="270"/>
                    <a:pt x="2990" y="270"/>
                  </a:cubicBezTo>
                  <a:cubicBezTo>
                    <a:pt x="2992" y="270"/>
                    <a:pt x="2993" y="268"/>
                    <a:pt x="2993" y="266"/>
                  </a:cubicBezTo>
                  <a:cubicBezTo>
                    <a:pt x="2993" y="263"/>
                    <a:pt x="2991" y="261"/>
                    <a:pt x="2989" y="260"/>
                  </a:cubicBezTo>
                  <a:cubicBezTo>
                    <a:pt x="2989" y="260"/>
                    <a:pt x="2989" y="260"/>
                    <a:pt x="2989" y="260"/>
                  </a:cubicBezTo>
                  <a:moveTo>
                    <a:pt x="504" y="257"/>
                  </a:moveTo>
                  <a:cubicBezTo>
                    <a:pt x="502" y="257"/>
                    <a:pt x="500" y="259"/>
                    <a:pt x="500" y="261"/>
                  </a:cubicBezTo>
                  <a:cubicBezTo>
                    <a:pt x="500" y="264"/>
                    <a:pt x="502" y="266"/>
                    <a:pt x="505" y="266"/>
                  </a:cubicBezTo>
                  <a:cubicBezTo>
                    <a:pt x="505" y="266"/>
                    <a:pt x="505" y="266"/>
                    <a:pt x="505" y="266"/>
                  </a:cubicBezTo>
                  <a:cubicBezTo>
                    <a:pt x="507" y="266"/>
                    <a:pt x="509" y="265"/>
                    <a:pt x="509" y="262"/>
                  </a:cubicBezTo>
                  <a:cubicBezTo>
                    <a:pt x="509" y="260"/>
                    <a:pt x="507" y="257"/>
                    <a:pt x="505" y="257"/>
                  </a:cubicBezTo>
                  <a:cubicBezTo>
                    <a:pt x="505" y="257"/>
                    <a:pt x="504" y="257"/>
                    <a:pt x="504" y="257"/>
                  </a:cubicBezTo>
                  <a:moveTo>
                    <a:pt x="3412" y="257"/>
                  </a:moveTo>
                  <a:cubicBezTo>
                    <a:pt x="3412" y="257"/>
                    <a:pt x="3412" y="257"/>
                    <a:pt x="3412" y="257"/>
                  </a:cubicBezTo>
                  <a:cubicBezTo>
                    <a:pt x="3409" y="257"/>
                    <a:pt x="3406" y="259"/>
                    <a:pt x="3406" y="262"/>
                  </a:cubicBezTo>
                  <a:cubicBezTo>
                    <a:pt x="3406" y="264"/>
                    <a:pt x="3409" y="266"/>
                    <a:pt x="3412" y="266"/>
                  </a:cubicBezTo>
                  <a:cubicBezTo>
                    <a:pt x="3412" y="266"/>
                    <a:pt x="3412" y="266"/>
                    <a:pt x="3412" y="266"/>
                  </a:cubicBezTo>
                  <a:cubicBezTo>
                    <a:pt x="3415" y="266"/>
                    <a:pt x="3418" y="264"/>
                    <a:pt x="3417" y="261"/>
                  </a:cubicBezTo>
                  <a:cubicBezTo>
                    <a:pt x="3417" y="259"/>
                    <a:pt x="3415" y="257"/>
                    <a:pt x="3412" y="257"/>
                  </a:cubicBezTo>
                  <a:moveTo>
                    <a:pt x="3494" y="253"/>
                  </a:moveTo>
                  <a:cubicBezTo>
                    <a:pt x="3494" y="253"/>
                    <a:pt x="3493" y="253"/>
                    <a:pt x="3493" y="253"/>
                  </a:cubicBezTo>
                  <a:cubicBezTo>
                    <a:pt x="3490" y="253"/>
                    <a:pt x="3488" y="255"/>
                    <a:pt x="3488" y="258"/>
                  </a:cubicBezTo>
                  <a:cubicBezTo>
                    <a:pt x="3488" y="260"/>
                    <a:pt x="3490" y="262"/>
                    <a:pt x="3493" y="262"/>
                  </a:cubicBezTo>
                  <a:cubicBezTo>
                    <a:pt x="3493" y="262"/>
                    <a:pt x="3494" y="262"/>
                    <a:pt x="3494" y="262"/>
                  </a:cubicBezTo>
                  <a:cubicBezTo>
                    <a:pt x="3497" y="262"/>
                    <a:pt x="3499" y="259"/>
                    <a:pt x="3499" y="257"/>
                  </a:cubicBezTo>
                  <a:cubicBezTo>
                    <a:pt x="3499" y="255"/>
                    <a:pt x="3497" y="253"/>
                    <a:pt x="3494" y="253"/>
                  </a:cubicBezTo>
                  <a:moveTo>
                    <a:pt x="1183" y="251"/>
                  </a:moveTo>
                  <a:cubicBezTo>
                    <a:pt x="1182" y="251"/>
                    <a:pt x="1182" y="251"/>
                    <a:pt x="1181" y="251"/>
                  </a:cubicBezTo>
                  <a:cubicBezTo>
                    <a:pt x="1178" y="252"/>
                    <a:pt x="1175" y="254"/>
                    <a:pt x="1175" y="257"/>
                  </a:cubicBezTo>
                  <a:cubicBezTo>
                    <a:pt x="1175" y="259"/>
                    <a:pt x="1177" y="261"/>
                    <a:pt x="1179" y="261"/>
                  </a:cubicBezTo>
                  <a:cubicBezTo>
                    <a:pt x="1180" y="261"/>
                    <a:pt x="1180" y="261"/>
                    <a:pt x="1181" y="260"/>
                  </a:cubicBezTo>
                  <a:cubicBezTo>
                    <a:pt x="1184" y="260"/>
                    <a:pt x="1187" y="257"/>
                    <a:pt x="1187" y="255"/>
                  </a:cubicBezTo>
                  <a:cubicBezTo>
                    <a:pt x="1187" y="252"/>
                    <a:pt x="1185" y="251"/>
                    <a:pt x="1183" y="251"/>
                  </a:cubicBezTo>
                  <a:moveTo>
                    <a:pt x="442" y="251"/>
                  </a:moveTo>
                  <a:cubicBezTo>
                    <a:pt x="440" y="251"/>
                    <a:pt x="438" y="252"/>
                    <a:pt x="438" y="255"/>
                  </a:cubicBezTo>
                  <a:cubicBezTo>
                    <a:pt x="438" y="257"/>
                    <a:pt x="440" y="259"/>
                    <a:pt x="442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5" y="260"/>
                    <a:pt x="447" y="258"/>
                    <a:pt x="447" y="256"/>
                  </a:cubicBezTo>
                  <a:cubicBezTo>
                    <a:pt x="447" y="253"/>
                    <a:pt x="445" y="251"/>
                    <a:pt x="442" y="251"/>
                  </a:cubicBezTo>
                  <a:cubicBezTo>
                    <a:pt x="442" y="251"/>
                    <a:pt x="442" y="251"/>
                    <a:pt x="442" y="251"/>
                  </a:cubicBezTo>
                  <a:moveTo>
                    <a:pt x="2935" y="249"/>
                  </a:moveTo>
                  <a:cubicBezTo>
                    <a:pt x="2933" y="249"/>
                    <a:pt x="2932" y="251"/>
                    <a:pt x="2932" y="253"/>
                  </a:cubicBezTo>
                  <a:cubicBezTo>
                    <a:pt x="2932" y="256"/>
                    <a:pt x="2933" y="258"/>
                    <a:pt x="2935" y="259"/>
                  </a:cubicBezTo>
                  <a:cubicBezTo>
                    <a:pt x="2936" y="259"/>
                    <a:pt x="2936" y="259"/>
                    <a:pt x="2936" y="259"/>
                  </a:cubicBezTo>
                  <a:cubicBezTo>
                    <a:pt x="2938" y="259"/>
                    <a:pt x="2939" y="257"/>
                    <a:pt x="2939" y="255"/>
                  </a:cubicBezTo>
                  <a:cubicBezTo>
                    <a:pt x="2939" y="252"/>
                    <a:pt x="2937" y="250"/>
                    <a:pt x="2935" y="249"/>
                  </a:cubicBezTo>
                  <a:cubicBezTo>
                    <a:pt x="2935" y="249"/>
                    <a:pt x="2935" y="249"/>
                    <a:pt x="2935" y="249"/>
                  </a:cubicBezTo>
                  <a:moveTo>
                    <a:pt x="3577" y="248"/>
                  </a:moveTo>
                  <a:cubicBezTo>
                    <a:pt x="3577" y="248"/>
                    <a:pt x="3577" y="248"/>
                    <a:pt x="3576" y="248"/>
                  </a:cubicBezTo>
                  <a:cubicBezTo>
                    <a:pt x="3573" y="248"/>
                    <a:pt x="3571" y="251"/>
                    <a:pt x="3571" y="253"/>
                  </a:cubicBezTo>
                  <a:cubicBezTo>
                    <a:pt x="3571" y="255"/>
                    <a:pt x="3574" y="257"/>
                    <a:pt x="3577" y="257"/>
                  </a:cubicBezTo>
                  <a:cubicBezTo>
                    <a:pt x="3577" y="257"/>
                    <a:pt x="3577" y="257"/>
                    <a:pt x="3577" y="257"/>
                  </a:cubicBezTo>
                  <a:cubicBezTo>
                    <a:pt x="3580" y="257"/>
                    <a:pt x="3583" y="255"/>
                    <a:pt x="3582" y="252"/>
                  </a:cubicBezTo>
                  <a:cubicBezTo>
                    <a:pt x="3582" y="250"/>
                    <a:pt x="3580" y="248"/>
                    <a:pt x="3577" y="248"/>
                  </a:cubicBezTo>
                  <a:moveTo>
                    <a:pt x="380" y="244"/>
                  </a:moveTo>
                  <a:cubicBezTo>
                    <a:pt x="378" y="244"/>
                    <a:pt x="376" y="246"/>
                    <a:pt x="376" y="248"/>
                  </a:cubicBezTo>
                  <a:cubicBezTo>
                    <a:pt x="376" y="251"/>
                    <a:pt x="378" y="253"/>
                    <a:pt x="380" y="253"/>
                  </a:cubicBezTo>
                  <a:cubicBezTo>
                    <a:pt x="380" y="253"/>
                    <a:pt x="381" y="253"/>
                    <a:pt x="381" y="253"/>
                  </a:cubicBezTo>
                  <a:cubicBezTo>
                    <a:pt x="383" y="253"/>
                    <a:pt x="385" y="251"/>
                    <a:pt x="385" y="249"/>
                  </a:cubicBezTo>
                  <a:cubicBezTo>
                    <a:pt x="385" y="247"/>
                    <a:pt x="383" y="244"/>
                    <a:pt x="380" y="244"/>
                  </a:cubicBezTo>
                  <a:cubicBezTo>
                    <a:pt x="380" y="244"/>
                    <a:pt x="380" y="244"/>
                    <a:pt x="380" y="244"/>
                  </a:cubicBezTo>
                  <a:moveTo>
                    <a:pt x="3661" y="243"/>
                  </a:moveTo>
                  <a:cubicBezTo>
                    <a:pt x="3661" y="243"/>
                    <a:pt x="3660" y="244"/>
                    <a:pt x="3660" y="244"/>
                  </a:cubicBezTo>
                  <a:cubicBezTo>
                    <a:pt x="3657" y="244"/>
                    <a:pt x="3655" y="246"/>
                    <a:pt x="3655" y="248"/>
                  </a:cubicBezTo>
                  <a:cubicBezTo>
                    <a:pt x="3655" y="251"/>
                    <a:pt x="3658" y="253"/>
                    <a:pt x="3661" y="253"/>
                  </a:cubicBezTo>
                  <a:cubicBezTo>
                    <a:pt x="3661" y="253"/>
                    <a:pt x="3661" y="252"/>
                    <a:pt x="3661" y="252"/>
                  </a:cubicBezTo>
                  <a:cubicBezTo>
                    <a:pt x="3664" y="252"/>
                    <a:pt x="3667" y="250"/>
                    <a:pt x="3666" y="248"/>
                  </a:cubicBezTo>
                  <a:cubicBezTo>
                    <a:pt x="3666" y="245"/>
                    <a:pt x="3664" y="243"/>
                    <a:pt x="3661" y="243"/>
                  </a:cubicBezTo>
                  <a:moveTo>
                    <a:pt x="3745" y="239"/>
                  </a:moveTo>
                  <a:cubicBezTo>
                    <a:pt x="3745" y="239"/>
                    <a:pt x="3745" y="239"/>
                    <a:pt x="3744" y="239"/>
                  </a:cubicBezTo>
                  <a:cubicBezTo>
                    <a:pt x="3741" y="239"/>
                    <a:pt x="3739" y="241"/>
                    <a:pt x="3739" y="244"/>
                  </a:cubicBezTo>
                  <a:cubicBezTo>
                    <a:pt x="3739" y="246"/>
                    <a:pt x="3742" y="248"/>
                    <a:pt x="3745" y="248"/>
                  </a:cubicBezTo>
                  <a:cubicBezTo>
                    <a:pt x="3745" y="248"/>
                    <a:pt x="3745" y="248"/>
                    <a:pt x="3745" y="248"/>
                  </a:cubicBezTo>
                  <a:cubicBezTo>
                    <a:pt x="3749" y="248"/>
                    <a:pt x="3751" y="245"/>
                    <a:pt x="3751" y="243"/>
                  </a:cubicBezTo>
                  <a:cubicBezTo>
                    <a:pt x="3751" y="241"/>
                    <a:pt x="3748" y="239"/>
                    <a:pt x="3745" y="239"/>
                  </a:cubicBezTo>
                  <a:moveTo>
                    <a:pt x="318" y="238"/>
                  </a:moveTo>
                  <a:cubicBezTo>
                    <a:pt x="315" y="238"/>
                    <a:pt x="314" y="239"/>
                    <a:pt x="314" y="242"/>
                  </a:cubicBezTo>
                  <a:cubicBezTo>
                    <a:pt x="314" y="244"/>
                    <a:pt x="316" y="246"/>
                    <a:pt x="318" y="247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21" y="247"/>
                    <a:pt x="322" y="245"/>
                    <a:pt x="322" y="243"/>
                  </a:cubicBezTo>
                  <a:cubicBezTo>
                    <a:pt x="322" y="240"/>
                    <a:pt x="320" y="238"/>
                    <a:pt x="318" y="238"/>
                  </a:cubicBezTo>
                  <a:cubicBezTo>
                    <a:pt x="318" y="238"/>
                    <a:pt x="318" y="238"/>
                    <a:pt x="318" y="238"/>
                  </a:cubicBezTo>
                  <a:moveTo>
                    <a:pt x="3829" y="234"/>
                  </a:moveTo>
                  <a:cubicBezTo>
                    <a:pt x="3828" y="234"/>
                    <a:pt x="3828" y="234"/>
                    <a:pt x="3828" y="234"/>
                  </a:cubicBezTo>
                  <a:cubicBezTo>
                    <a:pt x="3825" y="234"/>
                    <a:pt x="3823" y="236"/>
                    <a:pt x="3823" y="239"/>
                  </a:cubicBezTo>
                  <a:cubicBezTo>
                    <a:pt x="3823" y="241"/>
                    <a:pt x="3826" y="243"/>
                    <a:pt x="3829" y="243"/>
                  </a:cubicBezTo>
                  <a:cubicBezTo>
                    <a:pt x="3829" y="243"/>
                    <a:pt x="3829" y="243"/>
                    <a:pt x="3829" y="243"/>
                  </a:cubicBezTo>
                  <a:cubicBezTo>
                    <a:pt x="3832" y="243"/>
                    <a:pt x="3835" y="241"/>
                    <a:pt x="3835" y="238"/>
                  </a:cubicBezTo>
                  <a:cubicBezTo>
                    <a:pt x="3834" y="236"/>
                    <a:pt x="3832" y="234"/>
                    <a:pt x="3829" y="234"/>
                  </a:cubicBezTo>
                  <a:moveTo>
                    <a:pt x="2885" y="234"/>
                  </a:moveTo>
                  <a:cubicBezTo>
                    <a:pt x="2883" y="234"/>
                    <a:pt x="2882" y="235"/>
                    <a:pt x="2882" y="237"/>
                  </a:cubicBezTo>
                  <a:cubicBezTo>
                    <a:pt x="2882" y="240"/>
                    <a:pt x="2884" y="243"/>
                    <a:pt x="2886" y="243"/>
                  </a:cubicBezTo>
                  <a:cubicBezTo>
                    <a:pt x="2886" y="243"/>
                    <a:pt x="2886" y="243"/>
                    <a:pt x="2886" y="243"/>
                  </a:cubicBezTo>
                  <a:cubicBezTo>
                    <a:pt x="2888" y="243"/>
                    <a:pt x="2889" y="242"/>
                    <a:pt x="2889" y="240"/>
                  </a:cubicBezTo>
                  <a:cubicBezTo>
                    <a:pt x="2889" y="237"/>
                    <a:pt x="2887" y="235"/>
                    <a:pt x="2886" y="234"/>
                  </a:cubicBezTo>
                  <a:cubicBezTo>
                    <a:pt x="2885" y="234"/>
                    <a:pt x="2885" y="234"/>
                    <a:pt x="2885" y="234"/>
                  </a:cubicBezTo>
                  <a:moveTo>
                    <a:pt x="255" y="232"/>
                  </a:moveTo>
                  <a:cubicBezTo>
                    <a:pt x="253" y="232"/>
                    <a:pt x="251" y="233"/>
                    <a:pt x="251" y="236"/>
                  </a:cubicBezTo>
                  <a:cubicBezTo>
                    <a:pt x="251" y="238"/>
                    <a:pt x="253" y="240"/>
                    <a:pt x="256" y="241"/>
                  </a:cubicBezTo>
                  <a:cubicBezTo>
                    <a:pt x="256" y="241"/>
                    <a:pt x="256" y="241"/>
                    <a:pt x="256" y="241"/>
                  </a:cubicBezTo>
                  <a:cubicBezTo>
                    <a:pt x="258" y="241"/>
                    <a:pt x="260" y="239"/>
                    <a:pt x="260" y="237"/>
                  </a:cubicBezTo>
                  <a:cubicBezTo>
                    <a:pt x="260" y="234"/>
                    <a:pt x="258" y="232"/>
                    <a:pt x="256" y="232"/>
                  </a:cubicBezTo>
                  <a:cubicBezTo>
                    <a:pt x="256" y="232"/>
                    <a:pt x="255" y="232"/>
                    <a:pt x="255" y="232"/>
                  </a:cubicBezTo>
                  <a:moveTo>
                    <a:pt x="1272" y="231"/>
                  </a:moveTo>
                  <a:cubicBezTo>
                    <a:pt x="1272" y="231"/>
                    <a:pt x="1271" y="231"/>
                    <a:pt x="1270" y="231"/>
                  </a:cubicBezTo>
                  <a:cubicBezTo>
                    <a:pt x="1267" y="232"/>
                    <a:pt x="1264" y="235"/>
                    <a:pt x="1264" y="238"/>
                  </a:cubicBezTo>
                  <a:cubicBezTo>
                    <a:pt x="1264" y="240"/>
                    <a:pt x="1266" y="241"/>
                    <a:pt x="1268" y="241"/>
                  </a:cubicBezTo>
                  <a:cubicBezTo>
                    <a:pt x="1269" y="241"/>
                    <a:pt x="1269" y="241"/>
                    <a:pt x="1270" y="241"/>
                  </a:cubicBezTo>
                  <a:cubicBezTo>
                    <a:pt x="1273" y="240"/>
                    <a:pt x="1276" y="237"/>
                    <a:pt x="1276" y="235"/>
                  </a:cubicBezTo>
                  <a:cubicBezTo>
                    <a:pt x="1277" y="233"/>
                    <a:pt x="1275" y="231"/>
                    <a:pt x="1272" y="231"/>
                  </a:cubicBezTo>
                  <a:moveTo>
                    <a:pt x="3911" y="230"/>
                  </a:moveTo>
                  <a:cubicBezTo>
                    <a:pt x="3911" y="230"/>
                    <a:pt x="3911" y="230"/>
                    <a:pt x="3911" y="230"/>
                  </a:cubicBezTo>
                  <a:cubicBezTo>
                    <a:pt x="3908" y="230"/>
                    <a:pt x="3906" y="232"/>
                    <a:pt x="3906" y="234"/>
                  </a:cubicBezTo>
                  <a:cubicBezTo>
                    <a:pt x="3906" y="237"/>
                    <a:pt x="3909" y="239"/>
                    <a:pt x="3912" y="239"/>
                  </a:cubicBezTo>
                  <a:cubicBezTo>
                    <a:pt x="3912" y="239"/>
                    <a:pt x="3912" y="239"/>
                    <a:pt x="3912" y="239"/>
                  </a:cubicBezTo>
                  <a:cubicBezTo>
                    <a:pt x="3915" y="238"/>
                    <a:pt x="3918" y="236"/>
                    <a:pt x="3917" y="234"/>
                  </a:cubicBezTo>
                  <a:cubicBezTo>
                    <a:pt x="3917" y="231"/>
                    <a:pt x="3914" y="230"/>
                    <a:pt x="3911" y="230"/>
                  </a:cubicBezTo>
                  <a:moveTo>
                    <a:pt x="193" y="226"/>
                  </a:moveTo>
                  <a:cubicBezTo>
                    <a:pt x="191" y="226"/>
                    <a:pt x="189" y="228"/>
                    <a:pt x="189" y="230"/>
                  </a:cubicBezTo>
                  <a:cubicBezTo>
                    <a:pt x="189" y="233"/>
                    <a:pt x="191" y="235"/>
                    <a:pt x="193" y="235"/>
                  </a:cubicBezTo>
                  <a:cubicBezTo>
                    <a:pt x="193" y="235"/>
                    <a:pt x="193" y="235"/>
                    <a:pt x="194" y="235"/>
                  </a:cubicBezTo>
                  <a:cubicBezTo>
                    <a:pt x="196" y="235"/>
                    <a:pt x="197" y="233"/>
                    <a:pt x="197" y="231"/>
                  </a:cubicBezTo>
                  <a:cubicBezTo>
                    <a:pt x="197" y="229"/>
                    <a:pt x="196" y="226"/>
                    <a:pt x="193" y="226"/>
                  </a:cubicBezTo>
                  <a:cubicBezTo>
                    <a:pt x="193" y="226"/>
                    <a:pt x="193" y="226"/>
                    <a:pt x="193" y="226"/>
                  </a:cubicBezTo>
                  <a:moveTo>
                    <a:pt x="3992" y="226"/>
                  </a:moveTo>
                  <a:cubicBezTo>
                    <a:pt x="3992" y="226"/>
                    <a:pt x="3992" y="226"/>
                    <a:pt x="3992" y="226"/>
                  </a:cubicBezTo>
                  <a:cubicBezTo>
                    <a:pt x="3989" y="226"/>
                    <a:pt x="3987" y="228"/>
                    <a:pt x="3987" y="230"/>
                  </a:cubicBezTo>
                  <a:cubicBezTo>
                    <a:pt x="3988" y="233"/>
                    <a:pt x="3990" y="234"/>
                    <a:pt x="3993" y="234"/>
                  </a:cubicBezTo>
                  <a:cubicBezTo>
                    <a:pt x="3993" y="234"/>
                    <a:pt x="3993" y="234"/>
                    <a:pt x="3994" y="234"/>
                  </a:cubicBezTo>
                  <a:cubicBezTo>
                    <a:pt x="3997" y="234"/>
                    <a:pt x="3999" y="232"/>
                    <a:pt x="3998" y="230"/>
                  </a:cubicBezTo>
                  <a:cubicBezTo>
                    <a:pt x="3998" y="227"/>
                    <a:pt x="3995" y="226"/>
                    <a:pt x="3992" y="226"/>
                  </a:cubicBezTo>
                  <a:moveTo>
                    <a:pt x="4071" y="222"/>
                  </a:moveTo>
                  <a:cubicBezTo>
                    <a:pt x="4071" y="222"/>
                    <a:pt x="4071" y="222"/>
                    <a:pt x="4071" y="222"/>
                  </a:cubicBezTo>
                  <a:cubicBezTo>
                    <a:pt x="4068" y="222"/>
                    <a:pt x="4066" y="224"/>
                    <a:pt x="4067" y="227"/>
                  </a:cubicBezTo>
                  <a:cubicBezTo>
                    <a:pt x="4067" y="229"/>
                    <a:pt x="4069" y="231"/>
                    <a:pt x="4072" y="231"/>
                  </a:cubicBezTo>
                  <a:cubicBezTo>
                    <a:pt x="4072" y="231"/>
                    <a:pt x="4072" y="231"/>
                    <a:pt x="4073" y="231"/>
                  </a:cubicBezTo>
                  <a:cubicBezTo>
                    <a:pt x="4076" y="231"/>
                    <a:pt x="4078" y="229"/>
                    <a:pt x="4077" y="226"/>
                  </a:cubicBezTo>
                  <a:cubicBezTo>
                    <a:pt x="4077" y="224"/>
                    <a:pt x="4074" y="222"/>
                    <a:pt x="4071" y="222"/>
                  </a:cubicBezTo>
                  <a:moveTo>
                    <a:pt x="130" y="221"/>
                  </a:moveTo>
                  <a:cubicBezTo>
                    <a:pt x="128" y="221"/>
                    <a:pt x="126" y="223"/>
                    <a:pt x="126" y="226"/>
                  </a:cubicBezTo>
                  <a:cubicBezTo>
                    <a:pt x="126" y="228"/>
                    <a:pt x="128" y="230"/>
                    <a:pt x="130" y="230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3" y="230"/>
                    <a:pt x="135" y="229"/>
                    <a:pt x="135" y="226"/>
                  </a:cubicBezTo>
                  <a:cubicBezTo>
                    <a:pt x="135" y="224"/>
                    <a:pt x="133" y="222"/>
                    <a:pt x="130" y="222"/>
                  </a:cubicBezTo>
                  <a:cubicBezTo>
                    <a:pt x="130" y="222"/>
                    <a:pt x="130" y="221"/>
                    <a:pt x="130" y="221"/>
                  </a:cubicBezTo>
                  <a:moveTo>
                    <a:pt x="4147" y="219"/>
                  </a:moveTo>
                  <a:cubicBezTo>
                    <a:pt x="4147" y="219"/>
                    <a:pt x="4147" y="219"/>
                    <a:pt x="4147" y="219"/>
                  </a:cubicBezTo>
                  <a:cubicBezTo>
                    <a:pt x="4144" y="219"/>
                    <a:pt x="4142" y="221"/>
                    <a:pt x="4143" y="224"/>
                  </a:cubicBezTo>
                  <a:cubicBezTo>
                    <a:pt x="4143" y="226"/>
                    <a:pt x="4146" y="228"/>
                    <a:pt x="4148" y="228"/>
                  </a:cubicBezTo>
                  <a:cubicBezTo>
                    <a:pt x="4149" y="228"/>
                    <a:pt x="4149" y="228"/>
                    <a:pt x="4149" y="228"/>
                  </a:cubicBezTo>
                  <a:cubicBezTo>
                    <a:pt x="4151" y="228"/>
                    <a:pt x="4154" y="226"/>
                    <a:pt x="4153" y="224"/>
                  </a:cubicBezTo>
                  <a:cubicBezTo>
                    <a:pt x="4153" y="221"/>
                    <a:pt x="4150" y="219"/>
                    <a:pt x="4147" y="219"/>
                  </a:cubicBezTo>
                  <a:moveTo>
                    <a:pt x="67" y="218"/>
                  </a:moveTo>
                  <a:cubicBezTo>
                    <a:pt x="65" y="218"/>
                    <a:pt x="63" y="220"/>
                    <a:pt x="63" y="222"/>
                  </a:cubicBezTo>
                  <a:cubicBezTo>
                    <a:pt x="63" y="224"/>
                    <a:pt x="65" y="226"/>
                    <a:pt x="67" y="226"/>
                  </a:cubicBezTo>
                  <a:cubicBezTo>
                    <a:pt x="67" y="226"/>
                    <a:pt x="68" y="227"/>
                    <a:pt x="68" y="227"/>
                  </a:cubicBezTo>
                  <a:cubicBezTo>
                    <a:pt x="70" y="227"/>
                    <a:pt x="72" y="225"/>
                    <a:pt x="72" y="222"/>
                  </a:cubicBezTo>
                  <a:cubicBezTo>
                    <a:pt x="72" y="220"/>
                    <a:pt x="70" y="218"/>
                    <a:pt x="67" y="218"/>
                  </a:cubicBezTo>
                  <a:cubicBezTo>
                    <a:pt x="67" y="218"/>
                    <a:pt x="67" y="218"/>
                    <a:pt x="67" y="218"/>
                  </a:cubicBezTo>
                  <a:moveTo>
                    <a:pt x="4220" y="217"/>
                  </a:moveTo>
                  <a:cubicBezTo>
                    <a:pt x="4220" y="217"/>
                    <a:pt x="4220" y="217"/>
                    <a:pt x="4220" y="217"/>
                  </a:cubicBezTo>
                  <a:cubicBezTo>
                    <a:pt x="4217" y="217"/>
                    <a:pt x="4215" y="219"/>
                    <a:pt x="4216" y="222"/>
                  </a:cubicBezTo>
                  <a:cubicBezTo>
                    <a:pt x="4216" y="224"/>
                    <a:pt x="4219" y="226"/>
                    <a:pt x="4221" y="226"/>
                  </a:cubicBezTo>
                  <a:cubicBezTo>
                    <a:pt x="4221" y="226"/>
                    <a:pt x="4221" y="226"/>
                    <a:pt x="4221" y="226"/>
                  </a:cubicBezTo>
                  <a:cubicBezTo>
                    <a:pt x="4224" y="226"/>
                    <a:pt x="4226" y="224"/>
                    <a:pt x="4226" y="222"/>
                  </a:cubicBezTo>
                  <a:cubicBezTo>
                    <a:pt x="4225" y="219"/>
                    <a:pt x="4223" y="217"/>
                    <a:pt x="4220" y="217"/>
                  </a:cubicBezTo>
                  <a:moveTo>
                    <a:pt x="4288" y="216"/>
                  </a:moveTo>
                  <a:cubicBezTo>
                    <a:pt x="4288" y="216"/>
                    <a:pt x="4288" y="216"/>
                    <a:pt x="4288" y="216"/>
                  </a:cubicBezTo>
                  <a:cubicBezTo>
                    <a:pt x="4286" y="216"/>
                    <a:pt x="4284" y="218"/>
                    <a:pt x="4285" y="221"/>
                  </a:cubicBezTo>
                  <a:cubicBezTo>
                    <a:pt x="4285" y="223"/>
                    <a:pt x="4287" y="225"/>
                    <a:pt x="4290" y="225"/>
                  </a:cubicBezTo>
                  <a:cubicBezTo>
                    <a:pt x="4290" y="225"/>
                    <a:pt x="4290" y="225"/>
                    <a:pt x="4290" y="225"/>
                  </a:cubicBezTo>
                  <a:cubicBezTo>
                    <a:pt x="4292" y="225"/>
                    <a:pt x="4294" y="223"/>
                    <a:pt x="4294" y="221"/>
                  </a:cubicBezTo>
                  <a:cubicBezTo>
                    <a:pt x="4293" y="218"/>
                    <a:pt x="4291" y="216"/>
                    <a:pt x="4288" y="216"/>
                  </a:cubicBezTo>
                  <a:moveTo>
                    <a:pt x="4352" y="216"/>
                  </a:moveTo>
                  <a:cubicBezTo>
                    <a:pt x="4352" y="216"/>
                    <a:pt x="4352" y="216"/>
                    <a:pt x="4352" y="216"/>
                  </a:cubicBezTo>
                  <a:cubicBezTo>
                    <a:pt x="4349" y="216"/>
                    <a:pt x="4348" y="218"/>
                    <a:pt x="4348" y="220"/>
                  </a:cubicBezTo>
                  <a:cubicBezTo>
                    <a:pt x="4349" y="223"/>
                    <a:pt x="4351" y="225"/>
                    <a:pt x="4353" y="225"/>
                  </a:cubicBezTo>
                  <a:cubicBezTo>
                    <a:pt x="4353" y="225"/>
                    <a:pt x="4353" y="225"/>
                    <a:pt x="4353" y="225"/>
                  </a:cubicBezTo>
                  <a:cubicBezTo>
                    <a:pt x="4355" y="225"/>
                    <a:pt x="4357" y="223"/>
                    <a:pt x="4357" y="220"/>
                  </a:cubicBezTo>
                  <a:cubicBezTo>
                    <a:pt x="4356" y="218"/>
                    <a:pt x="4354" y="216"/>
                    <a:pt x="4352" y="216"/>
                  </a:cubicBezTo>
                  <a:moveTo>
                    <a:pt x="4" y="215"/>
                  </a:moveTo>
                  <a:cubicBezTo>
                    <a:pt x="1" y="215"/>
                    <a:pt x="0" y="217"/>
                    <a:pt x="0" y="219"/>
                  </a:cubicBezTo>
                  <a:cubicBezTo>
                    <a:pt x="0" y="222"/>
                    <a:pt x="2" y="224"/>
                    <a:pt x="4" y="224"/>
                  </a:cubicBezTo>
                  <a:cubicBezTo>
                    <a:pt x="4" y="224"/>
                    <a:pt x="4" y="224"/>
                    <a:pt x="4" y="224"/>
                  </a:cubicBezTo>
                  <a:cubicBezTo>
                    <a:pt x="6" y="224"/>
                    <a:pt x="8" y="222"/>
                    <a:pt x="8" y="220"/>
                  </a:cubicBezTo>
                  <a:cubicBezTo>
                    <a:pt x="8" y="217"/>
                    <a:pt x="6" y="215"/>
                    <a:pt x="4" y="215"/>
                  </a:cubicBezTo>
                  <a:cubicBezTo>
                    <a:pt x="4" y="215"/>
                    <a:pt x="4" y="215"/>
                    <a:pt x="4" y="215"/>
                  </a:cubicBezTo>
                  <a:moveTo>
                    <a:pt x="2838" y="215"/>
                  </a:moveTo>
                  <a:cubicBezTo>
                    <a:pt x="2837" y="215"/>
                    <a:pt x="2836" y="216"/>
                    <a:pt x="2836" y="218"/>
                  </a:cubicBezTo>
                  <a:cubicBezTo>
                    <a:pt x="2836" y="221"/>
                    <a:pt x="2838" y="224"/>
                    <a:pt x="2839" y="224"/>
                  </a:cubicBezTo>
                  <a:cubicBezTo>
                    <a:pt x="2840" y="225"/>
                    <a:pt x="2840" y="225"/>
                    <a:pt x="2840" y="225"/>
                  </a:cubicBezTo>
                  <a:cubicBezTo>
                    <a:pt x="2841" y="225"/>
                    <a:pt x="2842" y="223"/>
                    <a:pt x="2842" y="221"/>
                  </a:cubicBezTo>
                  <a:cubicBezTo>
                    <a:pt x="2842" y="219"/>
                    <a:pt x="2841" y="216"/>
                    <a:pt x="2839" y="215"/>
                  </a:cubicBezTo>
                  <a:cubicBezTo>
                    <a:pt x="2839" y="215"/>
                    <a:pt x="2839" y="215"/>
                    <a:pt x="2838" y="215"/>
                  </a:cubicBezTo>
                  <a:moveTo>
                    <a:pt x="4410" y="214"/>
                  </a:moveTo>
                  <a:cubicBezTo>
                    <a:pt x="4410" y="214"/>
                    <a:pt x="4410" y="214"/>
                    <a:pt x="4410" y="214"/>
                  </a:cubicBezTo>
                  <a:cubicBezTo>
                    <a:pt x="4408" y="214"/>
                    <a:pt x="4407" y="216"/>
                    <a:pt x="4407" y="219"/>
                  </a:cubicBezTo>
                  <a:cubicBezTo>
                    <a:pt x="4407" y="221"/>
                    <a:pt x="4409" y="223"/>
                    <a:pt x="4411" y="223"/>
                  </a:cubicBezTo>
                  <a:cubicBezTo>
                    <a:pt x="4412" y="223"/>
                    <a:pt x="4412" y="223"/>
                    <a:pt x="4412" y="223"/>
                  </a:cubicBezTo>
                  <a:cubicBezTo>
                    <a:pt x="4414" y="223"/>
                    <a:pt x="4415" y="221"/>
                    <a:pt x="4415" y="219"/>
                  </a:cubicBezTo>
                  <a:cubicBezTo>
                    <a:pt x="4414" y="216"/>
                    <a:pt x="4412" y="214"/>
                    <a:pt x="4410" y="214"/>
                  </a:cubicBezTo>
                  <a:moveTo>
                    <a:pt x="4465" y="212"/>
                  </a:moveTo>
                  <a:cubicBezTo>
                    <a:pt x="4465" y="212"/>
                    <a:pt x="4465" y="212"/>
                    <a:pt x="4465" y="212"/>
                  </a:cubicBezTo>
                  <a:cubicBezTo>
                    <a:pt x="4463" y="212"/>
                    <a:pt x="4462" y="214"/>
                    <a:pt x="4462" y="216"/>
                  </a:cubicBezTo>
                  <a:cubicBezTo>
                    <a:pt x="4462" y="219"/>
                    <a:pt x="4464" y="221"/>
                    <a:pt x="4466" y="221"/>
                  </a:cubicBezTo>
                  <a:cubicBezTo>
                    <a:pt x="4466" y="221"/>
                    <a:pt x="4466" y="221"/>
                    <a:pt x="4466" y="221"/>
                  </a:cubicBezTo>
                  <a:cubicBezTo>
                    <a:pt x="4468" y="221"/>
                    <a:pt x="4470" y="219"/>
                    <a:pt x="4469" y="216"/>
                  </a:cubicBezTo>
                  <a:cubicBezTo>
                    <a:pt x="4469" y="214"/>
                    <a:pt x="4467" y="212"/>
                    <a:pt x="4465" y="212"/>
                  </a:cubicBezTo>
                  <a:moveTo>
                    <a:pt x="1365" y="209"/>
                  </a:moveTo>
                  <a:cubicBezTo>
                    <a:pt x="1365" y="209"/>
                    <a:pt x="1364" y="209"/>
                    <a:pt x="1363" y="209"/>
                  </a:cubicBezTo>
                  <a:cubicBezTo>
                    <a:pt x="1360" y="210"/>
                    <a:pt x="1357" y="213"/>
                    <a:pt x="1357" y="215"/>
                  </a:cubicBezTo>
                  <a:cubicBezTo>
                    <a:pt x="1357" y="217"/>
                    <a:pt x="1358" y="218"/>
                    <a:pt x="1361" y="218"/>
                  </a:cubicBezTo>
                  <a:cubicBezTo>
                    <a:pt x="1362" y="218"/>
                    <a:pt x="1362" y="218"/>
                    <a:pt x="1363" y="218"/>
                  </a:cubicBezTo>
                  <a:cubicBezTo>
                    <a:pt x="1367" y="217"/>
                    <a:pt x="1370" y="214"/>
                    <a:pt x="1370" y="212"/>
                  </a:cubicBezTo>
                  <a:cubicBezTo>
                    <a:pt x="1370" y="210"/>
                    <a:pt x="1368" y="209"/>
                    <a:pt x="1365" y="209"/>
                  </a:cubicBezTo>
                  <a:moveTo>
                    <a:pt x="4517" y="208"/>
                  </a:moveTo>
                  <a:cubicBezTo>
                    <a:pt x="4517" y="208"/>
                    <a:pt x="4516" y="208"/>
                    <a:pt x="4516" y="208"/>
                  </a:cubicBezTo>
                  <a:cubicBezTo>
                    <a:pt x="4514" y="209"/>
                    <a:pt x="4513" y="211"/>
                    <a:pt x="4514" y="213"/>
                  </a:cubicBezTo>
                  <a:cubicBezTo>
                    <a:pt x="4514" y="216"/>
                    <a:pt x="4516" y="217"/>
                    <a:pt x="4518" y="217"/>
                  </a:cubicBezTo>
                  <a:cubicBezTo>
                    <a:pt x="4518" y="217"/>
                    <a:pt x="4518" y="217"/>
                    <a:pt x="4518" y="217"/>
                  </a:cubicBezTo>
                  <a:cubicBezTo>
                    <a:pt x="4520" y="217"/>
                    <a:pt x="4521" y="215"/>
                    <a:pt x="4521" y="213"/>
                  </a:cubicBezTo>
                  <a:cubicBezTo>
                    <a:pt x="4520" y="210"/>
                    <a:pt x="4518" y="208"/>
                    <a:pt x="4517" y="208"/>
                  </a:cubicBezTo>
                  <a:moveTo>
                    <a:pt x="4565" y="204"/>
                  </a:moveTo>
                  <a:cubicBezTo>
                    <a:pt x="4565" y="204"/>
                    <a:pt x="4565" y="204"/>
                    <a:pt x="4565" y="204"/>
                  </a:cubicBezTo>
                  <a:cubicBezTo>
                    <a:pt x="4563" y="205"/>
                    <a:pt x="4562" y="207"/>
                    <a:pt x="4563" y="209"/>
                  </a:cubicBezTo>
                  <a:cubicBezTo>
                    <a:pt x="4563" y="212"/>
                    <a:pt x="4565" y="213"/>
                    <a:pt x="4566" y="213"/>
                  </a:cubicBezTo>
                  <a:cubicBezTo>
                    <a:pt x="4566" y="213"/>
                    <a:pt x="4566" y="213"/>
                    <a:pt x="4567" y="213"/>
                  </a:cubicBezTo>
                  <a:cubicBezTo>
                    <a:pt x="4568" y="213"/>
                    <a:pt x="4570" y="211"/>
                    <a:pt x="4569" y="209"/>
                  </a:cubicBezTo>
                  <a:cubicBezTo>
                    <a:pt x="4569" y="206"/>
                    <a:pt x="4567" y="204"/>
                    <a:pt x="4565" y="204"/>
                  </a:cubicBezTo>
                  <a:moveTo>
                    <a:pt x="4612" y="200"/>
                  </a:moveTo>
                  <a:cubicBezTo>
                    <a:pt x="4612" y="200"/>
                    <a:pt x="4612" y="200"/>
                    <a:pt x="4612" y="200"/>
                  </a:cubicBezTo>
                  <a:cubicBezTo>
                    <a:pt x="4610" y="200"/>
                    <a:pt x="4609" y="202"/>
                    <a:pt x="4610" y="205"/>
                  </a:cubicBezTo>
                  <a:cubicBezTo>
                    <a:pt x="4610" y="207"/>
                    <a:pt x="4611" y="209"/>
                    <a:pt x="4613" y="209"/>
                  </a:cubicBezTo>
                  <a:cubicBezTo>
                    <a:pt x="4613" y="209"/>
                    <a:pt x="4613" y="209"/>
                    <a:pt x="4613" y="209"/>
                  </a:cubicBezTo>
                  <a:cubicBezTo>
                    <a:pt x="4615" y="209"/>
                    <a:pt x="4616" y="206"/>
                    <a:pt x="4616" y="204"/>
                  </a:cubicBezTo>
                  <a:cubicBezTo>
                    <a:pt x="4616" y="202"/>
                    <a:pt x="4614" y="200"/>
                    <a:pt x="4612" y="200"/>
                  </a:cubicBezTo>
                  <a:moveTo>
                    <a:pt x="4658" y="195"/>
                  </a:moveTo>
                  <a:cubicBezTo>
                    <a:pt x="4658" y="195"/>
                    <a:pt x="4658" y="195"/>
                    <a:pt x="4658" y="195"/>
                  </a:cubicBezTo>
                  <a:cubicBezTo>
                    <a:pt x="4656" y="195"/>
                    <a:pt x="4655" y="197"/>
                    <a:pt x="4655" y="200"/>
                  </a:cubicBezTo>
                  <a:cubicBezTo>
                    <a:pt x="4655" y="202"/>
                    <a:pt x="4657" y="204"/>
                    <a:pt x="4658" y="204"/>
                  </a:cubicBezTo>
                  <a:cubicBezTo>
                    <a:pt x="4659" y="204"/>
                    <a:pt x="4659" y="204"/>
                    <a:pt x="4659" y="204"/>
                  </a:cubicBezTo>
                  <a:cubicBezTo>
                    <a:pt x="4660" y="204"/>
                    <a:pt x="4662" y="201"/>
                    <a:pt x="4661" y="199"/>
                  </a:cubicBezTo>
                  <a:cubicBezTo>
                    <a:pt x="4661" y="197"/>
                    <a:pt x="4660" y="195"/>
                    <a:pt x="4658" y="195"/>
                  </a:cubicBezTo>
                  <a:moveTo>
                    <a:pt x="2794" y="193"/>
                  </a:moveTo>
                  <a:cubicBezTo>
                    <a:pt x="2793" y="193"/>
                    <a:pt x="2792" y="195"/>
                    <a:pt x="2792" y="197"/>
                  </a:cubicBezTo>
                  <a:cubicBezTo>
                    <a:pt x="2793" y="199"/>
                    <a:pt x="2794" y="202"/>
                    <a:pt x="2796" y="203"/>
                  </a:cubicBezTo>
                  <a:cubicBezTo>
                    <a:pt x="2796" y="203"/>
                    <a:pt x="2796" y="203"/>
                    <a:pt x="2796" y="203"/>
                  </a:cubicBezTo>
                  <a:cubicBezTo>
                    <a:pt x="2798" y="203"/>
                    <a:pt x="2798" y="202"/>
                    <a:pt x="2798" y="200"/>
                  </a:cubicBezTo>
                  <a:cubicBezTo>
                    <a:pt x="2798" y="197"/>
                    <a:pt x="2797" y="195"/>
                    <a:pt x="2795" y="194"/>
                  </a:cubicBezTo>
                  <a:cubicBezTo>
                    <a:pt x="2795" y="194"/>
                    <a:pt x="2795" y="193"/>
                    <a:pt x="2794" y="193"/>
                  </a:cubicBezTo>
                  <a:moveTo>
                    <a:pt x="4703" y="190"/>
                  </a:moveTo>
                  <a:cubicBezTo>
                    <a:pt x="4703" y="190"/>
                    <a:pt x="4703" y="190"/>
                    <a:pt x="4702" y="190"/>
                  </a:cubicBezTo>
                  <a:cubicBezTo>
                    <a:pt x="4701" y="190"/>
                    <a:pt x="4700" y="192"/>
                    <a:pt x="4700" y="195"/>
                  </a:cubicBezTo>
                  <a:cubicBezTo>
                    <a:pt x="4700" y="197"/>
                    <a:pt x="4701" y="199"/>
                    <a:pt x="4703" y="199"/>
                  </a:cubicBezTo>
                  <a:cubicBezTo>
                    <a:pt x="4703" y="199"/>
                    <a:pt x="4703" y="199"/>
                    <a:pt x="4703" y="199"/>
                  </a:cubicBezTo>
                  <a:cubicBezTo>
                    <a:pt x="4705" y="198"/>
                    <a:pt x="4706" y="196"/>
                    <a:pt x="4706" y="194"/>
                  </a:cubicBezTo>
                  <a:cubicBezTo>
                    <a:pt x="4706" y="192"/>
                    <a:pt x="4704" y="190"/>
                    <a:pt x="4703" y="190"/>
                  </a:cubicBezTo>
                  <a:moveTo>
                    <a:pt x="4747" y="185"/>
                  </a:moveTo>
                  <a:cubicBezTo>
                    <a:pt x="4747" y="185"/>
                    <a:pt x="4747" y="185"/>
                    <a:pt x="4747" y="185"/>
                  </a:cubicBezTo>
                  <a:cubicBezTo>
                    <a:pt x="4745" y="185"/>
                    <a:pt x="4744" y="187"/>
                    <a:pt x="4744" y="189"/>
                  </a:cubicBezTo>
                  <a:cubicBezTo>
                    <a:pt x="4744" y="192"/>
                    <a:pt x="4746" y="193"/>
                    <a:pt x="4747" y="193"/>
                  </a:cubicBezTo>
                  <a:cubicBezTo>
                    <a:pt x="4747" y="193"/>
                    <a:pt x="4748" y="193"/>
                    <a:pt x="4748" y="193"/>
                  </a:cubicBezTo>
                  <a:cubicBezTo>
                    <a:pt x="4749" y="193"/>
                    <a:pt x="4751" y="191"/>
                    <a:pt x="4750" y="189"/>
                  </a:cubicBezTo>
                  <a:cubicBezTo>
                    <a:pt x="4750" y="186"/>
                    <a:pt x="4749" y="185"/>
                    <a:pt x="4747" y="185"/>
                  </a:cubicBezTo>
                  <a:moveTo>
                    <a:pt x="1461" y="184"/>
                  </a:moveTo>
                  <a:cubicBezTo>
                    <a:pt x="1461" y="184"/>
                    <a:pt x="1460" y="184"/>
                    <a:pt x="1459" y="184"/>
                  </a:cubicBezTo>
                  <a:cubicBezTo>
                    <a:pt x="1455" y="185"/>
                    <a:pt x="1452" y="188"/>
                    <a:pt x="1452" y="190"/>
                  </a:cubicBezTo>
                  <a:cubicBezTo>
                    <a:pt x="1452" y="192"/>
                    <a:pt x="1454" y="194"/>
                    <a:pt x="1457" y="194"/>
                  </a:cubicBezTo>
                  <a:cubicBezTo>
                    <a:pt x="1457" y="194"/>
                    <a:pt x="1458" y="193"/>
                    <a:pt x="1459" y="193"/>
                  </a:cubicBezTo>
                  <a:cubicBezTo>
                    <a:pt x="1463" y="192"/>
                    <a:pt x="1466" y="189"/>
                    <a:pt x="1466" y="187"/>
                  </a:cubicBezTo>
                  <a:cubicBezTo>
                    <a:pt x="1466" y="185"/>
                    <a:pt x="1464" y="184"/>
                    <a:pt x="1461" y="184"/>
                  </a:cubicBezTo>
                  <a:moveTo>
                    <a:pt x="4792" y="180"/>
                  </a:moveTo>
                  <a:cubicBezTo>
                    <a:pt x="4792" y="180"/>
                    <a:pt x="4792" y="180"/>
                    <a:pt x="4792" y="180"/>
                  </a:cubicBezTo>
                  <a:cubicBezTo>
                    <a:pt x="4790" y="180"/>
                    <a:pt x="4789" y="182"/>
                    <a:pt x="4789" y="184"/>
                  </a:cubicBezTo>
                  <a:cubicBezTo>
                    <a:pt x="4789" y="187"/>
                    <a:pt x="4791" y="188"/>
                    <a:pt x="4792" y="188"/>
                  </a:cubicBezTo>
                  <a:cubicBezTo>
                    <a:pt x="4792" y="188"/>
                    <a:pt x="4792" y="188"/>
                    <a:pt x="4792" y="188"/>
                  </a:cubicBezTo>
                  <a:cubicBezTo>
                    <a:pt x="4794" y="188"/>
                    <a:pt x="4796" y="186"/>
                    <a:pt x="4795" y="184"/>
                  </a:cubicBezTo>
                  <a:cubicBezTo>
                    <a:pt x="4795" y="181"/>
                    <a:pt x="4794" y="180"/>
                    <a:pt x="4792" y="180"/>
                  </a:cubicBezTo>
                  <a:moveTo>
                    <a:pt x="4838" y="175"/>
                  </a:moveTo>
                  <a:cubicBezTo>
                    <a:pt x="4838" y="175"/>
                    <a:pt x="4838" y="175"/>
                    <a:pt x="4838" y="175"/>
                  </a:cubicBezTo>
                  <a:cubicBezTo>
                    <a:pt x="4836" y="175"/>
                    <a:pt x="4835" y="177"/>
                    <a:pt x="4835" y="180"/>
                  </a:cubicBezTo>
                  <a:cubicBezTo>
                    <a:pt x="4835" y="182"/>
                    <a:pt x="4837" y="184"/>
                    <a:pt x="4838" y="184"/>
                  </a:cubicBezTo>
                  <a:cubicBezTo>
                    <a:pt x="4838" y="184"/>
                    <a:pt x="4838" y="184"/>
                    <a:pt x="4838" y="184"/>
                  </a:cubicBezTo>
                  <a:cubicBezTo>
                    <a:pt x="4840" y="183"/>
                    <a:pt x="4842" y="181"/>
                    <a:pt x="4842" y="179"/>
                  </a:cubicBezTo>
                  <a:cubicBezTo>
                    <a:pt x="4841" y="177"/>
                    <a:pt x="4840" y="175"/>
                    <a:pt x="4838" y="175"/>
                  </a:cubicBezTo>
                  <a:moveTo>
                    <a:pt x="4886" y="171"/>
                  </a:moveTo>
                  <a:cubicBezTo>
                    <a:pt x="4886" y="171"/>
                    <a:pt x="4886" y="171"/>
                    <a:pt x="4886" y="171"/>
                  </a:cubicBezTo>
                  <a:cubicBezTo>
                    <a:pt x="4884" y="171"/>
                    <a:pt x="4883" y="173"/>
                    <a:pt x="4883" y="175"/>
                  </a:cubicBezTo>
                  <a:cubicBezTo>
                    <a:pt x="4883" y="178"/>
                    <a:pt x="4884" y="179"/>
                    <a:pt x="4886" y="179"/>
                  </a:cubicBezTo>
                  <a:cubicBezTo>
                    <a:pt x="4886" y="179"/>
                    <a:pt x="4886" y="179"/>
                    <a:pt x="4886" y="179"/>
                  </a:cubicBezTo>
                  <a:cubicBezTo>
                    <a:pt x="4888" y="179"/>
                    <a:pt x="4889" y="177"/>
                    <a:pt x="4889" y="175"/>
                  </a:cubicBezTo>
                  <a:cubicBezTo>
                    <a:pt x="4889" y="172"/>
                    <a:pt x="4888" y="171"/>
                    <a:pt x="4886" y="171"/>
                  </a:cubicBezTo>
                  <a:moveTo>
                    <a:pt x="2752" y="170"/>
                  </a:moveTo>
                  <a:cubicBezTo>
                    <a:pt x="2751" y="170"/>
                    <a:pt x="2750" y="171"/>
                    <a:pt x="2751" y="173"/>
                  </a:cubicBezTo>
                  <a:cubicBezTo>
                    <a:pt x="2751" y="176"/>
                    <a:pt x="2752" y="178"/>
                    <a:pt x="2754" y="179"/>
                  </a:cubicBezTo>
                  <a:cubicBezTo>
                    <a:pt x="2754" y="179"/>
                    <a:pt x="2754" y="180"/>
                    <a:pt x="2755" y="180"/>
                  </a:cubicBezTo>
                  <a:cubicBezTo>
                    <a:pt x="2756" y="180"/>
                    <a:pt x="2756" y="178"/>
                    <a:pt x="2756" y="176"/>
                  </a:cubicBezTo>
                  <a:cubicBezTo>
                    <a:pt x="2756" y="174"/>
                    <a:pt x="2755" y="171"/>
                    <a:pt x="2753" y="170"/>
                  </a:cubicBezTo>
                  <a:cubicBezTo>
                    <a:pt x="2753" y="170"/>
                    <a:pt x="2752" y="170"/>
                    <a:pt x="2752" y="170"/>
                  </a:cubicBezTo>
                  <a:moveTo>
                    <a:pt x="4936" y="167"/>
                  </a:moveTo>
                  <a:cubicBezTo>
                    <a:pt x="4936" y="167"/>
                    <a:pt x="4936" y="167"/>
                    <a:pt x="4936" y="167"/>
                  </a:cubicBezTo>
                  <a:cubicBezTo>
                    <a:pt x="4934" y="167"/>
                    <a:pt x="4932" y="169"/>
                    <a:pt x="4933" y="171"/>
                  </a:cubicBezTo>
                  <a:cubicBezTo>
                    <a:pt x="4933" y="174"/>
                    <a:pt x="4934" y="176"/>
                    <a:pt x="4936" y="176"/>
                  </a:cubicBezTo>
                  <a:cubicBezTo>
                    <a:pt x="4936" y="176"/>
                    <a:pt x="4936" y="176"/>
                    <a:pt x="4936" y="176"/>
                  </a:cubicBezTo>
                  <a:cubicBezTo>
                    <a:pt x="4938" y="175"/>
                    <a:pt x="4940" y="173"/>
                    <a:pt x="4940" y="171"/>
                  </a:cubicBezTo>
                  <a:cubicBezTo>
                    <a:pt x="4940" y="169"/>
                    <a:pt x="4938" y="167"/>
                    <a:pt x="4936" y="167"/>
                  </a:cubicBezTo>
                  <a:moveTo>
                    <a:pt x="4989" y="164"/>
                  </a:moveTo>
                  <a:cubicBezTo>
                    <a:pt x="4989" y="164"/>
                    <a:pt x="4989" y="164"/>
                    <a:pt x="4989" y="164"/>
                  </a:cubicBezTo>
                  <a:cubicBezTo>
                    <a:pt x="4987" y="164"/>
                    <a:pt x="4985" y="166"/>
                    <a:pt x="4985" y="168"/>
                  </a:cubicBezTo>
                  <a:cubicBezTo>
                    <a:pt x="4985" y="171"/>
                    <a:pt x="4987" y="173"/>
                    <a:pt x="4989" y="173"/>
                  </a:cubicBezTo>
                  <a:cubicBezTo>
                    <a:pt x="4989" y="173"/>
                    <a:pt x="4989" y="173"/>
                    <a:pt x="4989" y="173"/>
                  </a:cubicBezTo>
                  <a:cubicBezTo>
                    <a:pt x="4991" y="172"/>
                    <a:pt x="4993" y="170"/>
                    <a:pt x="4993" y="168"/>
                  </a:cubicBezTo>
                  <a:cubicBezTo>
                    <a:pt x="4993" y="166"/>
                    <a:pt x="4991" y="164"/>
                    <a:pt x="4989" y="164"/>
                  </a:cubicBezTo>
                  <a:moveTo>
                    <a:pt x="5045" y="162"/>
                  </a:moveTo>
                  <a:cubicBezTo>
                    <a:pt x="5045" y="162"/>
                    <a:pt x="5045" y="162"/>
                    <a:pt x="5045" y="162"/>
                  </a:cubicBezTo>
                  <a:cubicBezTo>
                    <a:pt x="5043" y="162"/>
                    <a:pt x="5041" y="164"/>
                    <a:pt x="5041" y="166"/>
                  </a:cubicBezTo>
                  <a:cubicBezTo>
                    <a:pt x="5041" y="169"/>
                    <a:pt x="5043" y="171"/>
                    <a:pt x="5045" y="171"/>
                  </a:cubicBezTo>
                  <a:cubicBezTo>
                    <a:pt x="5045" y="171"/>
                    <a:pt x="5045" y="171"/>
                    <a:pt x="5045" y="171"/>
                  </a:cubicBezTo>
                  <a:cubicBezTo>
                    <a:pt x="5048" y="170"/>
                    <a:pt x="5050" y="169"/>
                    <a:pt x="5049" y="166"/>
                  </a:cubicBezTo>
                  <a:cubicBezTo>
                    <a:pt x="5049" y="164"/>
                    <a:pt x="5048" y="162"/>
                    <a:pt x="5045" y="162"/>
                  </a:cubicBezTo>
                  <a:moveTo>
                    <a:pt x="1559" y="158"/>
                  </a:moveTo>
                  <a:cubicBezTo>
                    <a:pt x="1558" y="158"/>
                    <a:pt x="1557" y="158"/>
                    <a:pt x="1556" y="158"/>
                  </a:cubicBezTo>
                  <a:cubicBezTo>
                    <a:pt x="1553" y="159"/>
                    <a:pt x="1550" y="162"/>
                    <a:pt x="1550" y="164"/>
                  </a:cubicBezTo>
                  <a:cubicBezTo>
                    <a:pt x="1550" y="166"/>
                    <a:pt x="1552" y="167"/>
                    <a:pt x="1554" y="167"/>
                  </a:cubicBezTo>
                  <a:cubicBezTo>
                    <a:pt x="1555" y="167"/>
                    <a:pt x="1556" y="167"/>
                    <a:pt x="1557" y="167"/>
                  </a:cubicBezTo>
                  <a:cubicBezTo>
                    <a:pt x="1560" y="166"/>
                    <a:pt x="1563" y="163"/>
                    <a:pt x="1563" y="161"/>
                  </a:cubicBezTo>
                  <a:cubicBezTo>
                    <a:pt x="1563" y="159"/>
                    <a:pt x="1561" y="158"/>
                    <a:pt x="1559" y="158"/>
                  </a:cubicBezTo>
                  <a:moveTo>
                    <a:pt x="2711" y="145"/>
                  </a:moveTo>
                  <a:cubicBezTo>
                    <a:pt x="2710" y="145"/>
                    <a:pt x="2710" y="147"/>
                    <a:pt x="2710" y="148"/>
                  </a:cubicBezTo>
                  <a:cubicBezTo>
                    <a:pt x="2710" y="151"/>
                    <a:pt x="2711" y="153"/>
                    <a:pt x="2713" y="154"/>
                  </a:cubicBezTo>
                  <a:cubicBezTo>
                    <a:pt x="2713" y="155"/>
                    <a:pt x="2714" y="155"/>
                    <a:pt x="2714" y="155"/>
                  </a:cubicBezTo>
                  <a:cubicBezTo>
                    <a:pt x="2715" y="155"/>
                    <a:pt x="2716" y="154"/>
                    <a:pt x="2715" y="152"/>
                  </a:cubicBezTo>
                  <a:cubicBezTo>
                    <a:pt x="2715" y="149"/>
                    <a:pt x="2714" y="147"/>
                    <a:pt x="2712" y="146"/>
                  </a:cubicBezTo>
                  <a:cubicBezTo>
                    <a:pt x="2712" y="146"/>
                    <a:pt x="2711" y="145"/>
                    <a:pt x="2711" y="145"/>
                  </a:cubicBezTo>
                  <a:moveTo>
                    <a:pt x="1657" y="131"/>
                  </a:moveTo>
                  <a:cubicBezTo>
                    <a:pt x="1656" y="131"/>
                    <a:pt x="1655" y="131"/>
                    <a:pt x="1654" y="132"/>
                  </a:cubicBezTo>
                  <a:cubicBezTo>
                    <a:pt x="1651" y="133"/>
                    <a:pt x="1648" y="135"/>
                    <a:pt x="1648" y="138"/>
                  </a:cubicBezTo>
                  <a:cubicBezTo>
                    <a:pt x="1648" y="140"/>
                    <a:pt x="1650" y="141"/>
                    <a:pt x="1652" y="141"/>
                  </a:cubicBezTo>
                  <a:cubicBezTo>
                    <a:pt x="1653" y="141"/>
                    <a:pt x="1654" y="140"/>
                    <a:pt x="1655" y="140"/>
                  </a:cubicBezTo>
                  <a:cubicBezTo>
                    <a:pt x="1659" y="139"/>
                    <a:pt x="1662" y="136"/>
                    <a:pt x="1661" y="134"/>
                  </a:cubicBezTo>
                  <a:cubicBezTo>
                    <a:pt x="1661" y="132"/>
                    <a:pt x="1659" y="131"/>
                    <a:pt x="1657" y="131"/>
                  </a:cubicBezTo>
                  <a:moveTo>
                    <a:pt x="2671" y="121"/>
                  </a:moveTo>
                  <a:cubicBezTo>
                    <a:pt x="2670" y="121"/>
                    <a:pt x="2669" y="122"/>
                    <a:pt x="2669" y="123"/>
                  </a:cubicBezTo>
                  <a:cubicBezTo>
                    <a:pt x="2670" y="126"/>
                    <a:pt x="2671" y="128"/>
                    <a:pt x="2673" y="129"/>
                  </a:cubicBezTo>
                  <a:cubicBezTo>
                    <a:pt x="2673" y="129"/>
                    <a:pt x="2673" y="130"/>
                    <a:pt x="2674" y="130"/>
                  </a:cubicBezTo>
                  <a:cubicBezTo>
                    <a:pt x="2674" y="130"/>
                    <a:pt x="2675" y="128"/>
                    <a:pt x="2675" y="127"/>
                  </a:cubicBezTo>
                  <a:cubicBezTo>
                    <a:pt x="2675" y="124"/>
                    <a:pt x="2673" y="122"/>
                    <a:pt x="2672" y="121"/>
                  </a:cubicBezTo>
                  <a:cubicBezTo>
                    <a:pt x="2671" y="121"/>
                    <a:pt x="2671" y="121"/>
                    <a:pt x="2671" y="121"/>
                  </a:cubicBezTo>
                  <a:moveTo>
                    <a:pt x="1755" y="105"/>
                  </a:moveTo>
                  <a:cubicBezTo>
                    <a:pt x="1754" y="105"/>
                    <a:pt x="1753" y="105"/>
                    <a:pt x="1752" y="106"/>
                  </a:cubicBezTo>
                  <a:cubicBezTo>
                    <a:pt x="1748" y="107"/>
                    <a:pt x="1745" y="109"/>
                    <a:pt x="1746" y="111"/>
                  </a:cubicBezTo>
                  <a:cubicBezTo>
                    <a:pt x="1746" y="113"/>
                    <a:pt x="1748" y="114"/>
                    <a:pt x="1750" y="114"/>
                  </a:cubicBezTo>
                  <a:cubicBezTo>
                    <a:pt x="1751" y="114"/>
                    <a:pt x="1752" y="114"/>
                    <a:pt x="1753" y="114"/>
                  </a:cubicBezTo>
                  <a:cubicBezTo>
                    <a:pt x="1757" y="113"/>
                    <a:pt x="1759" y="110"/>
                    <a:pt x="1759" y="108"/>
                  </a:cubicBezTo>
                  <a:cubicBezTo>
                    <a:pt x="1759" y="106"/>
                    <a:pt x="1757" y="105"/>
                    <a:pt x="1755" y="105"/>
                  </a:cubicBezTo>
                  <a:moveTo>
                    <a:pt x="2630" y="96"/>
                  </a:moveTo>
                  <a:cubicBezTo>
                    <a:pt x="2629" y="96"/>
                    <a:pt x="2628" y="97"/>
                    <a:pt x="2628" y="99"/>
                  </a:cubicBezTo>
                  <a:cubicBezTo>
                    <a:pt x="2629" y="101"/>
                    <a:pt x="2630" y="104"/>
                    <a:pt x="2632" y="104"/>
                  </a:cubicBezTo>
                  <a:cubicBezTo>
                    <a:pt x="2632" y="105"/>
                    <a:pt x="2632" y="105"/>
                    <a:pt x="2633" y="105"/>
                  </a:cubicBezTo>
                  <a:cubicBezTo>
                    <a:pt x="2634" y="105"/>
                    <a:pt x="2634" y="104"/>
                    <a:pt x="2634" y="102"/>
                  </a:cubicBezTo>
                  <a:cubicBezTo>
                    <a:pt x="2634" y="100"/>
                    <a:pt x="2632" y="97"/>
                    <a:pt x="2631" y="96"/>
                  </a:cubicBezTo>
                  <a:cubicBezTo>
                    <a:pt x="2630" y="96"/>
                    <a:pt x="2630" y="96"/>
                    <a:pt x="2630" y="96"/>
                  </a:cubicBezTo>
                  <a:moveTo>
                    <a:pt x="1851" y="80"/>
                  </a:moveTo>
                  <a:cubicBezTo>
                    <a:pt x="1850" y="80"/>
                    <a:pt x="1849" y="80"/>
                    <a:pt x="1848" y="80"/>
                  </a:cubicBezTo>
                  <a:cubicBezTo>
                    <a:pt x="1844" y="81"/>
                    <a:pt x="1842" y="84"/>
                    <a:pt x="1842" y="86"/>
                  </a:cubicBezTo>
                  <a:cubicBezTo>
                    <a:pt x="1843" y="88"/>
                    <a:pt x="1844" y="89"/>
                    <a:pt x="1847" y="89"/>
                  </a:cubicBezTo>
                  <a:cubicBezTo>
                    <a:pt x="1848" y="89"/>
                    <a:pt x="1849" y="89"/>
                    <a:pt x="1849" y="88"/>
                  </a:cubicBezTo>
                  <a:cubicBezTo>
                    <a:pt x="1853" y="87"/>
                    <a:pt x="1856" y="85"/>
                    <a:pt x="1855" y="83"/>
                  </a:cubicBezTo>
                  <a:cubicBezTo>
                    <a:pt x="1855" y="81"/>
                    <a:pt x="1853" y="80"/>
                    <a:pt x="1851" y="80"/>
                  </a:cubicBezTo>
                  <a:moveTo>
                    <a:pt x="2587" y="73"/>
                  </a:moveTo>
                  <a:cubicBezTo>
                    <a:pt x="2587" y="73"/>
                    <a:pt x="2586" y="74"/>
                    <a:pt x="2586" y="75"/>
                  </a:cubicBezTo>
                  <a:cubicBezTo>
                    <a:pt x="2587" y="77"/>
                    <a:pt x="2588" y="80"/>
                    <a:pt x="2590" y="81"/>
                  </a:cubicBezTo>
                  <a:cubicBezTo>
                    <a:pt x="2590" y="81"/>
                    <a:pt x="2591" y="81"/>
                    <a:pt x="2591" y="81"/>
                  </a:cubicBezTo>
                  <a:cubicBezTo>
                    <a:pt x="2592" y="81"/>
                    <a:pt x="2592" y="80"/>
                    <a:pt x="2592" y="78"/>
                  </a:cubicBezTo>
                  <a:cubicBezTo>
                    <a:pt x="2592" y="76"/>
                    <a:pt x="2590" y="74"/>
                    <a:pt x="2588" y="73"/>
                  </a:cubicBezTo>
                  <a:cubicBezTo>
                    <a:pt x="2588" y="73"/>
                    <a:pt x="2588" y="73"/>
                    <a:pt x="2587" y="73"/>
                  </a:cubicBezTo>
                  <a:moveTo>
                    <a:pt x="1944" y="57"/>
                  </a:moveTo>
                  <a:cubicBezTo>
                    <a:pt x="1943" y="57"/>
                    <a:pt x="1942" y="57"/>
                    <a:pt x="1942" y="57"/>
                  </a:cubicBezTo>
                  <a:cubicBezTo>
                    <a:pt x="1938" y="58"/>
                    <a:pt x="1936" y="61"/>
                    <a:pt x="1936" y="63"/>
                  </a:cubicBezTo>
                  <a:cubicBezTo>
                    <a:pt x="1937" y="64"/>
                    <a:pt x="1938" y="65"/>
                    <a:pt x="1941" y="65"/>
                  </a:cubicBezTo>
                  <a:cubicBezTo>
                    <a:pt x="1942" y="65"/>
                    <a:pt x="1942" y="65"/>
                    <a:pt x="1943" y="65"/>
                  </a:cubicBezTo>
                  <a:cubicBezTo>
                    <a:pt x="1947" y="64"/>
                    <a:pt x="1949" y="62"/>
                    <a:pt x="1949" y="60"/>
                  </a:cubicBezTo>
                  <a:cubicBezTo>
                    <a:pt x="1949" y="58"/>
                    <a:pt x="1947" y="57"/>
                    <a:pt x="1944" y="57"/>
                  </a:cubicBezTo>
                  <a:moveTo>
                    <a:pt x="2544" y="51"/>
                  </a:moveTo>
                  <a:cubicBezTo>
                    <a:pt x="2543" y="51"/>
                    <a:pt x="2542" y="52"/>
                    <a:pt x="2542" y="54"/>
                  </a:cubicBezTo>
                  <a:cubicBezTo>
                    <a:pt x="2543" y="56"/>
                    <a:pt x="2544" y="58"/>
                    <a:pt x="2546" y="59"/>
                  </a:cubicBezTo>
                  <a:cubicBezTo>
                    <a:pt x="2546" y="59"/>
                    <a:pt x="2547" y="59"/>
                    <a:pt x="2547" y="59"/>
                  </a:cubicBezTo>
                  <a:cubicBezTo>
                    <a:pt x="2548" y="59"/>
                    <a:pt x="2549" y="58"/>
                    <a:pt x="2549" y="57"/>
                  </a:cubicBezTo>
                  <a:cubicBezTo>
                    <a:pt x="2548" y="55"/>
                    <a:pt x="2546" y="52"/>
                    <a:pt x="2545" y="51"/>
                  </a:cubicBezTo>
                  <a:cubicBezTo>
                    <a:pt x="2544" y="51"/>
                    <a:pt x="2544" y="51"/>
                    <a:pt x="2544" y="51"/>
                  </a:cubicBezTo>
                  <a:moveTo>
                    <a:pt x="2034" y="37"/>
                  </a:moveTo>
                  <a:cubicBezTo>
                    <a:pt x="2033" y="37"/>
                    <a:pt x="2033" y="37"/>
                    <a:pt x="2032" y="37"/>
                  </a:cubicBezTo>
                  <a:cubicBezTo>
                    <a:pt x="2029" y="38"/>
                    <a:pt x="2026" y="40"/>
                    <a:pt x="2027" y="42"/>
                  </a:cubicBezTo>
                  <a:cubicBezTo>
                    <a:pt x="2027" y="44"/>
                    <a:pt x="2029" y="45"/>
                    <a:pt x="2032" y="45"/>
                  </a:cubicBezTo>
                  <a:cubicBezTo>
                    <a:pt x="2032" y="45"/>
                    <a:pt x="2033" y="45"/>
                    <a:pt x="2034" y="45"/>
                  </a:cubicBezTo>
                  <a:cubicBezTo>
                    <a:pt x="2037" y="44"/>
                    <a:pt x="2039" y="42"/>
                    <a:pt x="2039" y="39"/>
                  </a:cubicBezTo>
                  <a:cubicBezTo>
                    <a:pt x="2039" y="38"/>
                    <a:pt x="2036" y="37"/>
                    <a:pt x="2034" y="37"/>
                  </a:cubicBezTo>
                  <a:moveTo>
                    <a:pt x="2497" y="32"/>
                  </a:moveTo>
                  <a:cubicBezTo>
                    <a:pt x="2496" y="32"/>
                    <a:pt x="2495" y="34"/>
                    <a:pt x="2496" y="35"/>
                  </a:cubicBezTo>
                  <a:cubicBezTo>
                    <a:pt x="2496" y="37"/>
                    <a:pt x="2498" y="40"/>
                    <a:pt x="2500" y="40"/>
                  </a:cubicBezTo>
                  <a:cubicBezTo>
                    <a:pt x="2500" y="40"/>
                    <a:pt x="2500" y="41"/>
                    <a:pt x="2501" y="41"/>
                  </a:cubicBezTo>
                  <a:cubicBezTo>
                    <a:pt x="2502" y="41"/>
                    <a:pt x="2503" y="39"/>
                    <a:pt x="2502" y="38"/>
                  </a:cubicBezTo>
                  <a:cubicBezTo>
                    <a:pt x="2502" y="36"/>
                    <a:pt x="2500" y="33"/>
                    <a:pt x="2498" y="33"/>
                  </a:cubicBezTo>
                  <a:cubicBezTo>
                    <a:pt x="2498" y="33"/>
                    <a:pt x="2497" y="32"/>
                    <a:pt x="2497" y="32"/>
                  </a:cubicBezTo>
                  <a:moveTo>
                    <a:pt x="2119" y="20"/>
                  </a:moveTo>
                  <a:cubicBezTo>
                    <a:pt x="2118" y="20"/>
                    <a:pt x="2118" y="20"/>
                    <a:pt x="2117" y="20"/>
                  </a:cubicBezTo>
                  <a:cubicBezTo>
                    <a:pt x="2114" y="21"/>
                    <a:pt x="2112" y="23"/>
                    <a:pt x="2113" y="25"/>
                  </a:cubicBezTo>
                  <a:cubicBezTo>
                    <a:pt x="2113" y="27"/>
                    <a:pt x="2115" y="28"/>
                    <a:pt x="2118" y="28"/>
                  </a:cubicBezTo>
                  <a:cubicBezTo>
                    <a:pt x="2118" y="28"/>
                    <a:pt x="2119" y="28"/>
                    <a:pt x="2119" y="28"/>
                  </a:cubicBezTo>
                  <a:cubicBezTo>
                    <a:pt x="2122" y="27"/>
                    <a:pt x="2125" y="25"/>
                    <a:pt x="2124" y="23"/>
                  </a:cubicBezTo>
                  <a:cubicBezTo>
                    <a:pt x="2124" y="21"/>
                    <a:pt x="2121" y="20"/>
                    <a:pt x="2119" y="20"/>
                  </a:cubicBezTo>
                  <a:moveTo>
                    <a:pt x="2448" y="17"/>
                  </a:moveTo>
                  <a:cubicBezTo>
                    <a:pt x="2446" y="17"/>
                    <a:pt x="2445" y="18"/>
                    <a:pt x="2446" y="20"/>
                  </a:cubicBezTo>
                  <a:cubicBezTo>
                    <a:pt x="2446" y="22"/>
                    <a:pt x="2448" y="24"/>
                    <a:pt x="2450" y="25"/>
                  </a:cubicBezTo>
                  <a:cubicBezTo>
                    <a:pt x="2450" y="25"/>
                    <a:pt x="2451" y="25"/>
                    <a:pt x="2451" y="25"/>
                  </a:cubicBezTo>
                  <a:cubicBezTo>
                    <a:pt x="2452" y="25"/>
                    <a:pt x="2453" y="24"/>
                    <a:pt x="2453" y="22"/>
                  </a:cubicBezTo>
                  <a:cubicBezTo>
                    <a:pt x="2452" y="20"/>
                    <a:pt x="2450" y="18"/>
                    <a:pt x="2448" y="17"/>
                  </a:cubicBezTo>
                  <a:cubicBezTo>
                    <a:pt x="2448" y="17"/>
                    <a:pt x="2448" y="17"/>
                    <a:pt x="2448" y="17"/>
                  </a:cubicBezTo>
                  <a:moveTo>
                    <a:pt x="2198" y="8"/>
                  </a:moveTo>
                  <a:cubicBezTo>
                    <a:pt x="2198" y="8"/>
                    <a:pt x="2198" y="8"/>
                    <a:pt x="2197" y="8"/>
                  </a:cubicBezTo>
                  <a:cubicBezTo>
                    <a:pt x="2195" y="8"/>
                    <a:pt x="2193" y="10"/>
                    <a:pt x="2193" y="12"/>
                  </a:cubicBezTo>
                  <a:cubicBezTo>
                    <a:pt x="2194" y="14"/>
                    <a:pt x="2196" y="16"/>
                    <a:pt x="2198" y="16"/>
                  </a:cubicBezTo>
                  <a:cubicBezTo>
                    <a:pt x="2199" y="16"/>
                    <a:pt x="2199" y="16"/>
                    <a:pt x="2199" y="16"/>
                  </a:cubicBezTo>
                  <a:cubicBezTo>
                    <a:pt x="2202" y="15"/>
                    <a:pt x="2204" y="13"/>
                    <a:pt x="2204" y="11"/>
                  </a:cubicBezTo>
                  <a:cubicBezTo>
                    <a:pt x="2203" y="9"/>
                    <a:pt x="2201" y="8"/>
                    <a:pt x="2198" y="8"/>
                  </a:cubicBezTo>
                  <a:moveTo>
                    <a:pt x="2394" y="6"/>
                  </a:moveTo>
                  <a:cubicBezTo>
                    <a:pt x="2392" y="6"/>
                    <a:pt x="2391" y="8"/>
                    <a:pt x="2392" y="10"/>
                  </a:cubicBezTo>
                  <a:cubicBezTo>
                    <a:pt x="2392" y="12"/>
                    <a:pt x="2394" y="14"/>
                    <a:pt x="2396" y="14"/>
                  </a:cubicBezTo>
                  <a:cubicBezTo>
                    <a:pt x="2396" y="14"/>
                    <a:pt x="2397" y="14"/>
                    <a:pt x="2397" y="14"/>
                  </a:cubicBezTo>
                  <a:cubicBezTo>
                    <a:pt x="2399" y="14"/>
                    <a:pt x="2400" y="13"/>
                    <a:pt x="2399" y="11"/>
                  </a:cubicBezTo>
                  <a:cubicBezTo>
                    <a:pt x="2399" y="9"/>
                    <a:pt x="2397" y="7"/>
                    <a:pt x="2395" y="6"/>
                  </a:cubicBezTo>
                  <a:cubicBezTo>
                    <a:pt x="2394" y="6"/>
                    <a:pt x="2394" y="6"/>
                    <a:pt x="2394" y="6"/>
                  </a:cubicBezTo>
                  <a:moveTo>
                    <a:pt x="2271" y="1"/>
                  </a:moveTo>
                  <a:cubicBezTo>
                    <a:pt x="2271" y="1"/>
                    <a:pt x="2271" y="1"/>
                    <a:pt x="2271" y="1"/>
                  </a:cubicBezTo>
                  <a:cubicBezTo>
                    <a:pt x="2268" y="1"/>
                    <a:pt x="2266" y="3"/>
                    <a:pt x="2267" y="5"/>
                  </a:cubicBezTo>
                  <a:cubicBezTo>
                    <a:pt x="2267" y="7"/>
                    <a:pt x="2269" y="9"/>
                    <a:pt x="2272" y="9"/>
                  </a:cubicBezTo>
                  <a:cubicBezTo>
                    <a:pt x="2272" y="9"/>
                    <a:pt x="2272" y="9"/>
                    <a:pt x="2272" y="9"/>
                  </a:cubicBezTo>
                  <a:cubicBezTo>
                    <a:pt x="2275" y="8"/>
                    <a:pt x="2277" y="7"/>
                    <a:pt x="2276" y="4"/>
                  </a:cubicBezTo>
                  <a:cubicBezTo>
                    <a:pt x="2276" y="2"/>
                    <a:pt x="2274" y="1"/>
                    <a:pt x="2271" y="1"/>
                  </a:cubicBezTo>
                  <a:moveTo>
                    <a:pt x="2336" y="0"/>
                  </a:moveTo>
                  <a:cubicBezTo>
                    <a:pt x="2334" y="0"/>
                    <a:pt x="2332" y="2"/>
                    <a:pt x="2333" y="4"/>
                  </a:cubicBezTo>
                  <a:cubicBezTo>
                    <a:pt x="2333" y="6"/>
                    <a:pt x="2335" y="8"/>
                    <a:pt x="2337" y="8"/>
                  </a:cubicBezTo>
                  <a:cubicBezTo>
                    <a:pt x="2338" y="8"/>
                    <a:pt x="2338" y="8"/>
                    <a:pt x="2338" y="8"/>
                  </a:cubicBezTo>
                  <a:cubicBezTo>
                    <a:pt x="2340" y="8"/>
                    <a:pt x="2341" y="6"/>
                    <a:pt x="2341" y="4"/>
                  </a:cubicBezTo>
                  <a:cubicBezTo>
                    <a:pt x="2341" y="2"/>
                    <a:pt x="2338" y="0"/>
                    <a:pt x="2336" y="0"/>
                  </a:cubicBezTo>
                  <a:cubicBezTo>
                    <a:pt x="2336" y="0"/>
                    <a:pt x="2336" y="0"/>
                    <a:pt x="23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1" name="Freeform 25"/>
            <p:cNvSpPr/>
            <p:nvPr>
              <p:custDataLst>
                <p:tags r:id="rId30"/>
              </p:custDataLst>
            </p:nvPr>
          </p:nvSpPr>
          <p:spPr bwMode="auto">
            <a:xfrm>
              <a:off x="12618648" y="5646221"/>
              <a:ext cx="20812" cy="22299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0 h 9"/>
                <a:gd name="T4" fmla="*/ 1 w 8"/>
                <a:gd name="T5" fmla="*/ 1 h 9"/>
                <a:gd name="T6" fmla="*/ 0 w 8"/>
                <a:gd name="T7" fmla="*/ 4 h 9"/>
                <a:gd name="T8" fmla="*/ 0 w 8"/>
                <a:gd name="T9" fmla="*/ 6 h 9"/>
                <a:gd name="T10" fmla="*/ 1 w 8"/>
                <a:gd name="T11" fmla="*/ 7 h 9"/>
                <a:gd name="T12" fmla="*/ 4 w 8"/>
                <a:gd name="T13" fmla="*/ 9 h 9"/>
                <a:gd name="T14" fmla="*/ 4 w 8"/>
                <a:gd name="T15" fmla="*/ 9 h 9"/>
                <a:gd name="T16" fmla="*/ 6 w 8"/>
                <a:gd name="T17" fmla="*/ 8 h 9"/>
                <a:gd name="T18" fmla="*/ 7 w 8"/>
                <a:gd name="T19" fmla="*/ 7 h 9"/>
                <a:gd name="T20" fmla="*/ 8 w 8"/>
                <a:gd name="T21" fmla="*/ 6 h 9"/>
                <a:gd name="T22" fmla="*/ 8 w 8"/>
                <a:gd name="T23" fmla="*/ 4 h 9"/>
                <a:gd name="T24" fmla="*/ 7 w 8"/>
                <a:gd name="T25" fmla="*/ 1 h 9"/>
                <a:gd name="T26" fmla="*/ 4 w 8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2" name="Freeform 26"/>
            <p:cNvSpPr/>
            <p:nvPr>
              <p:custDataLst>
                <p:tags r:id="rId31"/>
              </p:custDataLst>
            </p:nvPr>
          </p:nvSpPr>
          <p:spPr bwMode="auto">
            <a:xfrm>
              <a:off x="-402384" y="5939080"/>
              <a:ext cx="23785" cy="19326"/>
            </a:xfrm>
            <a:custGeom>
              <a:avLst/>
              <a:gdLst>
                <a:gd name="T0" fmla="*/ 4 w 9"/>
                <a:gd name="T1" fmla="*/ 0 h 8"/>
                <a:gd name="T2" fmla="*/ 1 w 9"/>
                <a:gd name="T3" fmla="*/ 1 h 8"/>
                <a:gd name="T4" fmla="*/ 0 w 9"/>
                <a:gd name="T5" fmla="*/ 2 h 8"/>
                <a:gd name="T6" fmla="*/ 0 w 9"/>
                <a:gd name="T7" fmla="*/ 4 h 8"/>
                <a:gd name="T8" fmla="*/ 1 w 9"/>
                <a:gd name="T9" fmla="*/ 7 h 8"/>
                <a:gd name="T10" fmla="*/ 5 w 9"/>
                <a:gd name="T11" fmla="*/ 8 h 8"/>
                <a:gd name="T12" fmla="*/ 5 w 9"/>
                <a:gd name="T13" fmla="*/ 8 h 8"/>
                <a:gd name="T14" fmla="*/ 7 w 9"/>
                <a:gd name="T15" fmla="*/ 7 h 8"/>
                <a:gd name="T16" fmla="*/ 8 w 9"/>
                <a:gd name="T17" fmla="*/ 6 h 8"/>
                <a:gd name="T18" fmla="*/ 9 w 9"/>
                <a:gd name="T19" fmla="*/ 4 h 8"/>
                <a:gd name="T20" fmla="*/ 9 w 9"/>
                <a:gd name="T21" fmla="*/ 2 h 8"/>
                <a:gd name="T22" fmla="*/ 8 w 9"/>
                <a:gd name="T23" fmla="*/ 1 h 8"/>
                <a:gd name="T24" fmla="*/ 4 w 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2"/>
                    <a:pt x="8" y="2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3" name="Freeform 27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-243319" y="5414313"/>
              <a:ext cx="12723715" cy="746268"/>
            </a:xfrm>
            <a:custGeom>
              <a:avLst/>
              <a:gdLst>
                <a:gd name="T0" fmla="*/ 953 w 5047"/>
                <a:gd name="T1" fmla="*/ 285 h 296"/>
                <a:gd name="T2" fmla="*/ 827 w 5047"/>
                <a:gd name="T3" fmla="*/ 294 h 296"/>
                <a:gd name="T4" fmla="*/ 762 w 5047"/>
                <a:gd name="T5" fmla="*/ 281 h 296"/>
                <a:gd name="T6" fmla="*/ 698 w 5047"/>
                <a:gd name="T7" fmla="*/ 276 h 296"/>
                <a:gd name="T8" fmla="*/ 637 w 5047"/>
                <a:gd name="T9" fmla="*/ 280 h 296"/>
                <a:gd name="T10" fmla="*/ 1106 w 5047"/>
                <a:gd name="T11" fmla="*/ 279 h 296"/>
                <a:gd name="T12" fmla="*/ 3179 w 5047"/>
                <a:gd name="T13" fmla="*/ 268 h 296"/>
                <a:gd name="T14" fmla="*/ 3043 w 5047"/>
                <a:gd name="T15" fmla="*/ 277 h 296"/>
                <a:gd name="T16" fmla="*/ 3251 w 5047"/>
                <a:gd name="T17" fmla="*/ 276 h 296"/>
                <a:gd name="T18" fmla="*/ 3330 w 5047"/>
                <a:gd name="T19" fmla="*/ 264 h 296"/>
                <a:gd name="T20" fmla="*/ 3409 w 5047"/>
                <a:gd name="T21" fmla="*/ 262 h 296"/>
                <a:gd name="T22" fmla="*/ 2985 w 5047"/>
                <a:gd name="T23" fmla="*/ 272 h 296"/>
                <a:gd name="T24" fmla="*/ 3496 w 5047"/>
                <a:gd name="T25" fmla="*/ 263 h 296"/>
                <a:gd name="T26" fmla="*/ 3574 w 5047"/>
                <a:gd name="T27" fmla="*/ 255 h 296"/>
                <a:gd name="T28" fmla="*/ 1182 w 5047"/>
                <a:gd name="T29" fmla="*/ 259 h 296"/>
                <a:gd name="T30" fmla="*/ 3656 w 5047"/>
                <a:gd name="T31" fmla="*/ 262 h 296"/>
                <a:gd name="T32" fmla="*/ 2931 w 5047"/>
                <a:gd name="T33" fmla="*/ 251 h 296"/>
                <a:gd name="T34" fmla="*/ 3741 w 5047"/>
                <a:gd name="T35" fmla="*/ 246 h 296"/>
                <a:gd name="T36" fmla="*/ 3822 w 5047"/>
                <a:gd name="T37" fmla="*/ 253 h 296"/>
                <a:gd name="T38" fmla="*/ 383 w 5047"/>
                <a:gd name="T39" fmla="*/ 241 h 296"/>
                <a:gd name="T40" fmla="*/ 2881 w 5047"/>
                <a:gd name="T41" fmla="*/ 235 h 296"/>
                <a:gd name="T42" fmla="*/ 322 w 5047"/>
                <a:gd name="T43" fmla="*/ 242 h 296"/>
                <a:gd name="T44" fmla="*/ 1277 w 5047"/>
                <a:gd name="T45" fmla="*/ 243 h 296"/>
                <a:gd name="T46" fmla="*/ 3988 w 5047"/>
                <a:gd name="T47" fmla="*/ 232 h 296"/>
                <a:gd name="T48" fmla="*/ 253 w 5047"/>
                <a:gd name="T49" fmla="*/ 230 h 296"/>
                <a:gd name="T50" fmla="*/ 4139 w 5047"/>
                <a:gd name="T51" fmla="*/ 233 h 296"/>
                <a:gd name="T52" fmla="*/ 195 w 5047"/>
                <a:gd name="T53" fmla="*/ 220 h 296"/>
                <a:gd name="T54" fmla="*/ 2835 w 5047"/>
                <a:gd name="T55" fmla="*/ 216 h 296"/>
                <a:gd name="T56" fmla="*/ 132 w 5047"/>
                <a:gd name="T57" fmla="*/ 223 h 296"/>
                <a:gd name="T58" fmla="*/ 4278 w 5047"/>
                <a:gd name="T59" fmla="*/ 224 h 296"/>
                <a:gd name="T60" fmla="*/ 68 w 5047"/>
                <a:gd name="T61" fmla="*/ 211 h 296"/>
                <a:gd name="T62" fmla="*/ 1367 w 5047"/>
                <a:gd name="T63" fmla="*/ 211 h 296"/>
                <a:gd name="T64" fmla="*/ 5 w 5047"/>
                <a:gd name="T65" fmla="*/ 216 h 296"/>
                <a:gd name="T66" fmla="*/ 4404 w 5047"/>
                <a:gd name="T67" fmla="*/ 209 h 296"/>
                <a:gd name="T68" fmla="*/ 4508 w 5047"/>
                <a:gd name="T69" fmla="*/ 197 h 296"/>
                <a:gd name="T70" fmla="*/ 2790 w 5047"/>
                <a:gd name="T71" fmla="*/ 205 h 296"/>
                <a:gd name="T72" fmla="*/ 4553 w 5047"/>
                <a:gd name="T73" fmla="*/ 200 h 296"/>
                <a:gd name="T74" fmla="*/ 4604 w 5047"/>
                <a:gd name="T75" fmla="*/ 188 h 296"/>
                <a:gd name="T76" fmla="*/ 4650 w 5047"/>
                <a:gd name="T77" fmla="*/ 184 h 296"/>
                <a:gd name="T78" fmla="*/ 4692 w 5047"/>
                <a:gd name="T79" fmla="*/ 189 h 296"/>
                <a:gd name="T80" fmla="*/ 4743 w 5047"/>
                <a:gd name="T81" fmla="*/ 181 h 296"/>
                <a:gd name="T82" fmla="*/ 4833 w 5047"/>
                <a:gd name="T83" fmla="*/ 171 h 296"/>
                <a:gd name="T84" fmla="*/ 2747 w 5047"/>
                <a:gd name="T85" fmla="*/ 181 h 296"/>
                <a:gd name="T86" fmla="*/ 4880 w 5047"/>
                <a:gd name="T87" fmla="*/ 178 h 296"/>
                <a:gd name="T88" fmla="*/ 4933 w 5047"/>
                <a:gd name="T89" fmla="*/ 166 h 296"/>
                <a:gd name="T90" fmla="*/ 5043 w 5047"/>
                <a:gd name="T91" fmla="*/ 163 h 296"/>
                <a:gd name="T92" fmla="*/ 1555 w 5047"/>
                <a:gd name="T93" fmla="*/ 170 h 296"/>
                <a:gd name="T94" fmla="*/ 2708 w 5047"/>
                <a:gd name="T95" fmla="*/ 146 h 296"/>
                <a:gd name="T96" fmla="*/ 2666 w 5047"/>
                <a:gd name="T97" fmla="*/ 121 h 296"/>
                <a:gd name="T98" fmla="*/ 1742 w 5047"/>
                <a:gd name="T99" fmla="*/ 113 h 296"/>
                <a:gd name="T100" fmla="*/ 2628 w 5047"/>
                <a:gd name="T101" fmla="*/ 103 h 296"/>
                <a:gd name="T102" fmla="*/ 1847 w 5047"/>
                <a:gd name="T103" fmla="*/ 80 h 296"/>
                <a:gd name="T104" fmla="*/ 1937 w 5047"/>
                <a:gd name="T105" fmla="*/ 57 h 296"/>
                <a:gd name="T106" fmla="*/ 2538 w 5047"/>
                <a:gd name="T107" fmla="*/ 61 h 296"/>
                <a:gd name="T108" fmla="*/ 2031 w 5047"/>
                <a:gd name="T109" fmla="*/ 40 h 296"/>
                <a:gd name="T110" fmla="*/ 2112 w 5047"/>
                <a:gd name="T111" fmla="*/ 19 h 296"/>
                <a:gd name="T112" fmla="*/ 2440 w 5047"/>
                <a:gd name="T113" fmla="*/ 27 h 296"/>
                <a:gd name="T114" fmla="*/ 2188 w 5047"/>
                <a:gd name="T115" fmla="*/ 18 h 296"/>
                <a:gd name="T116" fmla="*/ 2389 w 5047"/>
                <a:gd name="T117" fmla="*/ 6 h 296"/>
                <a:gd name="T118" fmla="*/ 2324 w 5047"/>
                <a:gd name="T119" fmla="*/ 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47" h="296">
                  <a:moveTo>
                    <a:pt x="888" y="285"/>
                  </a:moveTo>
                  <a:cubicBezTo>
                    <a:pt x="886" y="285"/>
                    <a:pt x="884" y="288"/>
                    <a:pt x="885" y="290"/>
                  </a:cubicBezTo>
                  <a:cubicBezTo>
                    <a:pt x="886" y="293"/>
                    <a:pt x="888" y="296"/>
                    <a:pt x="891" y="296"/>
                  </a:cubicBezTo>
                  <a:cubicBezTo>
                    <a:pt x="891" y="296"/>
                    <a:pt x="891" y="296"/>
                    <a:pt x="891" y="296"/>
                  </a:cubicBezTo>
                  <a:cubicBezTo>
                    <a:pt x="893" y="296"/>
                    <a:pt x="895" y="293"/>
                    <a:pt x="894" y="291"/>
                  </a:cubicBezTo>
                  <a:cubicBezTo>
                    <a:pt x="894" y="288"/>
                    <a:pt x="891" y="285"/>
                    <a:pt x="888" y="285"/>
                  </a:cubicBezTo>
                  <a:cubicBezTo>
                    <a:pt x="888" y="285"/>
                    <a:pt x="888" y="285"/>
                    <a:pt x="888" y="285"/>
                  </a:cubicBezTo>
                  <a:moveTo>
                    <a:pt x="953" y="285"/>
                  </a:moveTo>
                  <a:cubicBezTo>
                    <a:pt x="953" y="285"/>
                    <a:pt x="953" y="285"/>
                    <a:pt x="953" y="285"/>
                  </a:cubicBezTo>
                  <a:cubicBezTo>
                    <a:pt x="950" y="285"/>
                    <a:pt x="949" y="287"/>
                    <a:pt x="949" y="290"/>
                  </a:cubicBezTo>
                  <a:cubicBezTo>
                    <a:pt x="950" y="293"/>
                    <a:pt x="953" y="295"/>
                    <a:pt x="955" y="295"/>
                  </a:cubicBezTo>
                  <a:cubicBezTo>
                    <a:pt x="955" y="295"/>
                    <a:pt x="956" y="295"/>
                    <a:pt x="956" y="295"/>
                  </a:cubicBezTo>
                  <a:cubicBezTo>
                    <a:pt x="958" y="295"/>
                    <a:pt x="960" y="293"/>
                    <a:pt x="959" y="290"/>
                  </a:cubicBezTo>
                  <a:cubicBezTo>
                    <a:pt x="959" y="287"/>
                    <a:pt x="956" y="285"/>
                    <a:pt x="953" y="285"/>
                  </a:cubicBezTo>
                  <a:moveTo>
                    <a:pt x="825" y="284"/>
                  </a:moveTo>
                  <a:cubicBezTo>
                    <a:pt x="822" y="284"/>
                    <a:pt x="821" y="286"/>
                    <a:pt x="821" y="289"/>
                  </a:cubicBezTo>
                  <a:cubicBezTo>
                    <a:pt x="822" y="292"/>
                    <a:pt x="825" y="294"/>
                    <a:pt x="827" y="294"/>
                  </a:cubicBezTo>
                  <a:cubicBezTo>
                    <a:pt x="827" y="294"/>
                    <a:pt x="827" y="294"/>
                    <a:pt x="827" y="294"/>
                  </a:cubicBezTo>
                  <a:cubicBezTo>
                    <a:pt x="830" y="294"/>
                    <a:pt x="831" y="292"/>
                    <a:pt x="831" y="289"/>
                  </a:cubicBezTo>
                  <a:cubicBezTo>
                    <a:pt x="830" y="286"/>
                    <a:pt x="827" y="284"/>
                    <a:pt x="825" y="284"/>
                  </a:cubicBezTo>
                  <a:cubicBezTo>
                    <a:pt x="825" y="284"/>
                    <a:pt x="825" y="284"/>
                    <a:pt x="825" y="284"/>
                  </a:cubicBezTo>
                  <a:moveTo>
                    <a:pt x="761" y="281"/>
                  </a:moveTo>
                  <a:cubicBezTo>
                    <a:pt x="759" y="281"/>
                    <a:pt x="757" y="283"/>
                    <a:pt x="758" y="285"/>
                  </a:cubicBezTo>
                  <a:cubicBezTo>
                    <a:pt x="759" y="288"/>
                    <a:pt x="761" y="291"/>
                    <a:pt x="764" y="291"/>
                  </a:cubicBezTo>
                  <a:cubicBezTo>
                    <a:pt x="764" y="291"/>
                    <a:pt x="764" y="291"/>
                    <a:pt x="764" y="291"/>
                  </a:cubicBezTo>
                  <a:cubicBezTo>
                    <a:pt x="767" y="291"/>
                    <a:pt x="768" y="289"/>
                    <a:pt x="767" y="286"/>
                  </a:cubicBezTo>
                  <a:cubicBezTo>
                    <a:pt x="767" y="283"/>
                    <a:pt x="764" y="281"/>
                    <a:pt x="762" y="281"/>
                  </a:cubicBezTo>
                  <a:cubicBezTo>
                    <a:pt x="761" y="281"/>
                    <a:pt x="761" y="281"/>
                    <a:pt x="761" y="281"/>
                  </a:cubicBezTo>
                  <a:moveTo>
                    <a:pt x="1026" y="280"/>
                  </a:moveTo>
                  <a:cubicBezTo>
                    <a:pt x="1026" y="280"/>
                    <a:pt x="1025" y="280"/>
                    <a:pt x="1025" y="280"/>
                  </a:cubicBezTo>
                  <a:cubicBezTo>
                    <a:pt x="1022" y="280"/>
                    <a:pt x="1020" y="283"/>
                    <a:pt x="1021" y="285"/>
                  </a:cubicBezTo>
                  <a:cubicBezTo>
                    <a:pt x="1021" y="288"/>
                    <a:pt x="1024" y="290"/>
                    <a:pt x="1027" y="290"/>
                  </a:cubicBezTo>
                  <a:cubicBezTo>
                    <a:pt x="1027" y="290"/>
                    <a:pt x="1027" y="290"/>
                    <a:pt x="1028" y="290"/>
                  </a:cubicBezTo>
                  <a:cubicBezTo>
                    <a:pt x="1031" y="289"/>
                    <a:pt x="1033" y="287"/>
                    <a:pt x="1032" y="284"/>
                  </a:cubicBezTo>
                  <a:cubicBezTo>
                    <a:pt x="1031" y="281"/>
                    <a:pt x="1029" y="280"/>
                    <a:pt x="1026" y="280"/>
                  </a:cubicBezTo>
                  <a:moveTo>
                    <a:pt x="698" y="276"/>
                  </a:moveTo>
                  <a:cubicBezTo>
                    <a:pt x="696" y="276"/>
                    <a:pt x="694" y="278"/>
                    <a:pt x="695" y="281"/>
                  </a:cubicBezTo>
                  <a:cubicBezTo>
                    <a:pt x="695" y="283"/>
                    <a:pt x="698" y="286"/>
                    <a:pt x="701" y="286"/>
                  </a:cubicBezTo>
                  <a:cubicBezTo>
                    <a:pt x="701" y="286"/>
                    <a:pt x="701" y="286"/>
                    <a:pt x="701" y="286"/>
                  </a:cubicBezTo>
                  <a:cubicBezTo>
                    <a:pt x="703" y="286"/>
                    <a:pt x="705" y="284"/>
                    <a:pt x="704" y="281"/>
                  </a:cubicBezTo>
                  <a:cubicBezTo>
                    <a:pt x="704" y="279"/>
                    <a:pt x="701" y="276"/>
                    <a:pt x="698" y="276"/>
                  </a:cubicBezTo>
                  <a:cubicBezTo>
                    <a:pt x="698" y="276"/>
                    <a:pt x="698" y="276"/>
                    <a:pt x="698" y="276"/>
                  </a:cubicBezTo>
                  <a:moveTo>
                    <a:pt x="635" y="270"/>
                  </a:moveTo>
                  <a:cubicBezTo>
                    <a:pt x="633" y="270"/>
                    <a:pt x="631" y="272"/>
                    <a:pt x="632" y="275"/>
                  </a:cubicBezTo>
                  <a:cubicBezTo>
                    <a:pt x="632" y="277"/>
                    <a:pt x="635" y="280"/>
                    <a:pt x="637" y="280"/>
                  </a:cubicBezTo>
                  <a:cubicBezTo>
                    <a:pt x="638" y="280"/>
                    <a:pt x="638" y="280"/>
                    <a:pt x="638" y="280"/>
                  </a:cubicBezTo>
                  <a:cubicBezTo>
                    <a:pt x="640" y="280"/>
                    <a:pt x="642" y="278"/>
                    <a:pt x="641" y="276"/>
                  </a:cubicBezTo>
                  <a:cubicBezTo>
                    <a:pt x="640" y="273"/>
                    <a:pt x="638" y="271"/>
                    <a:pt x="635" y="270"/>
                  </a:cubicBezTo>
                  <a:cubicBezTo>
                    <a:pt x="635" y="270"/>
                    <a:pt x="635" y="270"/>
                    <a:pt x="635" y="270"/>
                  </a:cubicBezTo>
                  <a:moveTo>
                    <a:pt x="1105" y="269"/>
                  </a:moveTo>
                  <a:cubicBezTo>
                    <a:pt x="1104" y="269"/>
                    <a:pt x="1104" y="269"/>
                    <a:pt x="1104" y="269"/>
                  </a:cubicBezTo>
                  <a:cubicBezTo>
                    <a:pt x="1100" y="269"/>
                    <a:pt x="1098" y="272"/>
                    <a:pt x="1099" y="275"/>
                  </a:cubicBezTo>
                  <a:cubicBezTo>
                    <a:pt x="1099" y="277"/>
                    <a:pt x="1102" y="279"/>
                    <a:pt x="1105" y="279"/>
                  </a:cubicBezTo>
                  <a:cubicBezTo>
                    <a:pt x="1105" y="279"/>
                    <a:pt x="1106" y="279"/>
                    <a:pt x="1106" y="279"/>
                  </a:cubicBezTo>
                  <a:cubicBezTo>
                    <a:pt x="1109" y="278"/>
                    <a:pt x="1111" y="275"/>
                    <a:pt x="1111" y="273"/>
                  </a:cubicBezTo>
                  <a:cubicBezTo>
                    <a:pt x="1110" y="270"/>
                    <a:pt x="1108" y="269"/>
                    <a:pt x="1105" y="269"/>
                  </a:cubicBezTo>
                  <a:moveTo>
                    <a:pt x="3109" y="268"/>
                  </a:moveTo>
                  <a:cubicBezTo>
                    <a:pt x="3109" y="268"/>
                    <a:pt x="3109" y="268"/>
                    <a:pt x="3109" y="268"/>
                  </a:cubicBezTo>
                  <a:cubicBezTo>
                    <a:pt x="3107" y="268"/>
                    <a:pt x="3104" y="270"/>
                    <a:pt x="3104" y="273"/>
                  </a:cubicBezTo>
                  <a:cubicBezTo>
                    <a:pt x="3103" y="276"/>
                    <a:pt x="3105" y="278"/>
                    <a:pt x="3108" y="278"/>
                  </a:cubicBezTo>
                  <a:cubicBezTo>
                    <a:pt x="3111" y="278"/>
                    <a:pt x="3113" y="276"/>
                    <a:pt x="3114" y="273"/>
                  </a:cubicBezTo>
                  <a:cubicBezTo>
                    <a:pt x="3114" y="270"/>
                    <a:pt x="3112" y="268"/>
                    <a:pt x="3109" y="268"/>
                  </a:cubicBezTo>
                  <a:moveTo>
                    <a:pt x="3179" y="268"/>
                  </a:moveTo>
                  <a:cubicBezTo>
                    <a:pt x="3179" y="268"/>
                    <a:pt x="3179" y="268"/>
                    <a:pt x="3179" y="268"/>
                  </a:cubicBezTo>
                  <a:cubicBezTo>
                    <a:pt x="3176" y="268"/>
                    <a:pt x="3174" y="270"/>
                    <a:pt x="3173" y="273"/>
                  </a:cubicBezTo>
                  <a:cubicBezTo>
                    <a:pt x="3173" y="275"/>
                    <a:pt x="3175" y="278"/>
                    <a:pt x="3178" y="278"/>
                  </a:cubicBezTo>
                  <a:cubicBezTo>
                    <a:pt x="3178" y="278"/>
                    <a:pt x="3178" y="278"/>
                    <a:pt x="3178" y="278"/>
                  </a:cubicBezTo>
                  <a:cubicBezTo>
                    <a:pt x="3181" y="278"/>
                    <a:pt x="3183" y="275"/>
                    <a:pt x="3184" y="272"/>
                  </a:cubicBezTo>
                  <a:cubicBezTo>
                    <a:pt x="3184" y="270"/>
                    <a:pt x="3182" y="268"/>
                    <a:pt x="3179" y="268"/>
                  </a:cubicBezTo>
                  <a:moveTo>
                    <a:pt x="3045" y="267"/>
                  </a:moveTo>
                  <a:cubicBezTo>
                    <a:pt x="3042" y="267"/>
                    <a:pt x="3040" y="269"/>
                    <a:pt x="3040" y="272"/>
                  </a:cubicBezTo>
                  <a:cubicBezTo>
                    <a:pt x="3039" y="275"/>
                    <a:pt x="3041" y="277"/>
                    <a:pt x="3043" y="277"/>
                  </a:cubicBezTo>
                  <a:cubicBezTo>
                    <a:pt x="3044" y="277"/>
                    <a:pt x="3044" y="277"/>
                    <a:pt x="3044" y="277"/>
                  </a:cubicBezTo>
                  <a:cubicBezTo>
                    <a:pt x="3046" y="277"/>
                    <a:pt x="3048" y="275"/>
                    <a:pt x="3049" y="272"/>
                  </a:cubicBezTo>
                  <a:cubicBezTo>
                    <a:pt x="3049" y="270"/>
                    <a:pt x="3047" y="267"/>
                    <a:pt x="3045" y="267"/>
                  </a:cubicBezTo>
                  <a:cubicBezTo>
                    <a:pt x="3045" y="267"/>
                    <a:pt x="3045" y="267"/>
                    <a:pt x="3045" y="267"/>
                  </a:cubicBezTo>
                  <a:moveTo>
                    <a:pt x="3253" y="266"/>
                  </a:moveTo>
                  <a:cubicBezTo>
                    <a:pt x="3253" y="266"/>
                    <a:pt x="3253" y="266"/>
                    <a:pt x="3253" y="266"/>
                  </a:cubicBezTo>
                  <a:cubicBezTo>
                    <a:pt x="3250" y="266"/>
                    <a:pt x="3247" y="269"/>
                    <a:pt x="3247" y="271"/>
                  </a:cubicBezTo>
                  <a:cubicBezTo>
                    <a:pt x="3246" y="274"/>
                    <a:pt x="3248" y="276"/>
                    <a:pt x="3251" y="276"/>
                  </a:cubicBezTo>
                  <a:cubicBezTo>
                    <a:pt x="3251" y="276"/>
                    <a:pt x="3251" y="276"/>
                    <a:pt x="3251" y="276"/>
                  </a:cubicBezTo>
                  <a:cubicBezTo>
                    <a:pt x="3254" y="276"/>
                    <a:pt x="3257" y="274"/>
                    <a:pt x="3258" y="271"/>
                  </a:cubicBezTo>
                  <a:cubicBezTo>
                    <a:pt x="3258" y="268"/>
                    <a:pt x="3256" y="266"/>
                    <a:pt x="3253" y="266"/>
                  </a:cubicBezTo>
                  <a:moveTo>
                    <a:pt x="3330" y="264"/>
                  </a:moveTo>
                  <a:cubicBezTo>
                    <a:pt x="3330" y="264"/>
                    <a:pt x="3330" y="264"/>
                    <a:pt x="3330" y="264"/>
                  </a:cubicBezTo>
                  <a:cubicBezTo>
                    <a:pt x="3326" y="264"/>
                    <a:pt x="3324" y="267"/>
                    <a:pt x="3323" y="270"/>
                  </a:cubicBezTo>
                  <a:cubicBezTo>
                    <a:pt x="3323" y="272"/>
                    <a:pt x="3325" y="275"/>
                    <a:pt x="3328" y="275"/>
                  </a:cubicBezTo>
                  <a:cubicBezTo>
                    <a:pt x="3328" y="275"/>
                    <a:pt x="3328" y="275"/>
                    <a:pt x="3328" y="275"/>
                  </a:cubicBezTo>
                  <a:cubicBezTo>
                    <a:pt x="3331" y="274"/>
                    <a:pt x="3334" y="272"/>
                    <a:pt x="3335" y="269"/>
                  </a:cubicBezTo>
                  <a:cubicBezTo>
                    <a:pt x="3335" y="266"/>
                    <a:pt x="3333" y="264"/>
                    <a:pt x="3330" y="264"/>
                  </a:cubicBezTo>
                  <a:moveTo>
                    <a:pt x="572" y="264"/>
                  </a:moveTo>
                  <a:cubicBezTo>
                    <a:pt x="569" y="264"/>
                    <a:pt x="568" y="265"/>
                    <a:pt x="569" y="268"/>
                  </a:cubicBezTo>
                  <a:cubicBezTo>
                    <a:pt x="569" y="270"/>
                    <a:pt x="572" y="273"/>
                    <a:pt x="574" y="273"/>
                  </a:cubicBezTo>
                  <a:cubicBezTo>
                    <a:pt x="574" y="273"/>
                    <a:pt x="575" y="273"/>
                    <a:pt x="575" y="273"/>
                  </a:cubicBezTo>
                  <a:cubicBezTo>
                    <a:pt x="577" y="273"/>
                    <a:pt x="578" y="271"/>
                    <a:pt x="578" y="269"/>
                  </a:cubicBezTo>
                  <a:cubicBezTo>
                    <a:pt x="577" y="266"/>
                    <a:pt x="575" y="264"/>
                    <a:pt x="572" y="264"/>
                  </a:cubicBezTo>
                  <a:cubicBezTo>
                    <a:pt x="572" y="264"/>
                    <a:pt x="572" y="264"/>
                    <a:pt x="572" y="264"/>
                  </a:cubicBezTo>
                  <a:moveTo>
                    <a:pt x="3409" y="262"/>
                  </a:moveTo>
                  <a:cubicBezTo>
                    <a:pt x="3409" y="262"/>
                    <a:pt x="3409" y="262"/>
                    <a:pt x="3409" y="262"/>
                  </a:cubicBezTo>
                  <a:cubicBezTo>
                    <a:pt x="3406" y="262"/>
                    <a:pt x="3403" y="264"/>
                    <a:pt x="3402" y="267"/>
                  </a:cubicBezTo>
                  <a:cubicBezTo>
                    <a:pt x="3402" y="270"/>
                    <a:pt x="3404" y="272"/>
                    <a:pt x="3407" y="272"/>
                  </a:cubicBezTo>
                  <a:cubicBezTo>
                    <a:pt x="3408" y="272"/>
                    <a:pt x="3408" y="272"/>
                    <a:pt x="3408" y="272"/>
                  </a:cubicBezTo>
                  <a:cubicBezTo>
                    <a:pt x="3411" y="272"/>
                    <a:pt x="3414" y="269"/>
                    <a:pt x="3414" y="267"/>
                  </a:cubicBezTo>
                  <a:cubicBezTo>
                    <a:pt x="3415" y="264"/>
                    <a:pt x="3413" y="262"/>
                    <a:pt x="3409" y="262"/>
                  </a:cubicBezTo>
                  <a:moveTo>
                    <a:pt x="2986" y="262"/>
                  </a:moveTo>
                  <a:cubicBezTo>
                    <a:pt x="2983" y="262"/>
                    <a:pt x="2982" y="263"/>
                    <a:pt x="2981" y="266"/>
                  </a:cubicBezTo>
                  <a:cubicBezTo>
                    <a:pt x="2981" y="269"/>
                    <a:pt x="2982" y="271"/>
                    <a:pt x="2985" y="272"/>
                  </a:cubicBezTo>
                  <a:cubicBezTo>
                    <a:pt x="2985" y="272"/>
                    <a:pt x="2985" y="272"/>
                    <a:pt x="2985" y="272"/>
                  </a:cubicBezTo>
                  <a:cubicBezTo>
                    <a:pt x="2987" y="272"/>
                    <a:pt x="2989" y="270"/>
                    <a:pt x="2990" y="267"/>
                  </a:cubicBezTo>
                  <a:cubicBezTo>
                    <a:pt x="2990" y="264"/>
                    <a:pt x="2988" y="262"/>
                    <a:pt x="2986" y="262"/>
                  </a:cubicBezTo>
                  <a:cubicBezTo>
                    <a:pt x="2986" y="262"/>
                    <a:pt x="2986" y="262"/>
                    <a:pt x="2986" y="262"/>
                  </a:cubicBezTo>
                  <a:moveTo>
                    <a:pt x="3491" y="258"/>
                  </a:moveTo>
                  <a:cubicBezTo>
                    <a:pt x="3491" y="258"/>
                    <a:pt x="3491" y="258"/>
                    <a:pt x="3491" y="258"/>
                  </a:cubicBezTo>
                  <a:cubicBezTo>
                    <a:pt x="3487" y="259"/>
                    <a:pt x="3484" y="261"/>
                    <a:pt x="3484" y="264"/>
                  </a:cubicBezTo>
                  <a:cubicBezTo>
                    <a:pt x="3483" y="267"/>
                    <a:pt x="3486" y="269"/>
                    <a:pt x="3489" y="269"/>
                  </a:cubicBezTo>
                  <a:cubicBezTo>
                    <a:pt x="3489" y="269"/>
                    <a:pt x="3489" y="269"/>
                    <a:pt x="3489" y="269"/>
                  </a:cubicBezTo>
                  <a:cubicBezTo>
                    <a:pt x="3493" y="269"/>
                    <a:pt x="3496" y="266"/>
                    <a:pt x="3496" y="263"/>
                  </a:cubicBezTo>
                  <a:cubicBezTo>
                    <a:pt x="3496" y="261"/>
                    <a:pt x="3494" y="258"/>
                    <a:pt x="3491" y="258"/>
                  </a:cubicBezTo>
                  <a:moveTo>
                    <a:pt x="509" y="256"/>
                  </a:moveTo>
                  <a:cubicBezTo>
                    <a:pt x="507" y="256"/>
                    <a:pt x="505" y="258"/>
                    <a:pt x="506" y="260"/>
                  </a:cubicBezTo>
                  <a:cubicBezTo>
                    <a:pt x="506" y="263"/>
                    <a:pt x="509" y="265"/>
                    <a:pt x="511" y="266"/>
                  </a:cubicBezTo>
                  <a:cubicBezTo>
                    <a:pt x="511" y="266"/>
                    <a:pt x="512" y="266"/>
                    <a:pt x="512" y="266"/>
                  </a:cubicBezTo>
                  <a:cubicBezTo>
                    <a:pt x="514" y="266"/>
                    <a:pt x="515" y="264"/>
                    <a:pt x="515" y="262"/>
                  </a:cubicBezTo>
                  <a:cubicBezTo>
                    <a:pt x="514" y="259"/>
                    <a:pt x="512" y="257"/>
                    <a:pt x="509" y="256"/>
                  </a:cubicBezTo>
                  <a:cubicBezTo>
                    <a:pt x="509" y="256"/>
                    <a:pt x="509" y="256"/>
                    <a:pt x="509" y="256"/>
                  </a:cubicBezTo>
                  <a:moveTo>
                    <a:pt x="3574" y="255"/>
                  </a:moveTo>
                  <a:cubicBezTo>
                    <a:pt x="3574" y="255"/>
                    <a:pt x="3574" y="255"/>
                    <a:pt x="3574" y="255"/>
                  </a:cubicBezTo>
                  <a:cubicBezTo>
                    <a:pt x="3570" y="255"/>
                    <a:pt x="3567" y="257"/>
                    <a:pt x="3567" y="260"/>
                  </a:cubicBezTo>
                  <a:cubicBezTo>
                    <a:pt x="3566" y="263"/>
                    <a:pt x="3568" y="266"/>
                    <a:pt x="3572" y="266"/>
                  </a:cubicBezTo>
                  <a:cubicBezTo>
                    <a:pt x="3572" y="266"/>
                    <a:pt x="3572" y="266"/>
                    <a:pt x="3572" y="266"/>
                  </a:cubicBezTo>
                  <a:cubicBezTo>
                    <a:pt x="3575" y="265"/>
                    <a:pt x="3579" y="263"/>
                    <a:pt x="3579" y="260"/>
                  </a:cubicBezTo>
                  <a:cubicBezTo>
                    <a:pt x="3580" y="257"/>
                    <a:pt x="3577" y="255"/>
                    <a:pt x="3574" y="255"/>
                  </a:cubicBezTo>
                  <a:moveTo>
                    <a:pt x="1189" y="253"/>
                  </a:moveTo>
                  <a:cubicBezTo>
                    <a:pt x="1188" y="253"/>
                    <a:pt x="1188" y="253"/>
                    <a:pt x="1187" y="253"/>
                  </a:cubicBezTo>
                  <a:cubicBezTo>
                    <a:pt x="1184" y="254"/>
                    <a:pt x="1181" y="257"/>
                    <a:pt x="1182" y="259"/>
                  </a:cubicBezTo>
                  <a:cubicBezTo>
                    <a:pt x="1183" y="262"/>
                    <a:pt x="1185" y="263"/>
                    <a:pt x="1188" y="263"/>
                  </a:cubicBezTo>
                  <a:cubicBezTo>
                    <a:pt x="1188" y="263"/>
                    <a:pt x="1189" y="263"/>
                    <a:pt x="1189" y="263"/>
                  </a:cubicBezTo>
                  <a:cubicBezTo>
                    <a:pt x="1193" y="262"/>
                    <a:pt x="1195" y="259"/>
                    <a:pt x="1195" y="257"/>
                  </a:cubicBezTo>
                  <a:cubicBezTo>
                    <a:pt x="1194" y="254"/>
                    <a:pt x="1192" y="253"/>
                    <a:pt x="1189" y="253"/>
                  </a:cubicBezTo>
                  <a:moveTo>
                    <a:pt x="3658" y="251"/>
                  </a:moveTo>
                  <a:cubicBezTo>
                    <a:pt x="3658" y="251"/>
                    <a:pt x="3658" y="251"/>
                    <a:pt x="3657" y="251"/>
                  </a:cubicBezTo>
                  <a:cubicBezTo>
                    <a:pt x="3654" y="251"/>
                    <a:pt x="3651" y="253"/>
                    <a:pt x="3650" y="256"/>
                  </a:cubicBezTo>
                  <a:cubicBezTo>
                    <a:pt x="3650" y="259"/>
                    <a:pt x="3652" y="262"/>
                    <a:pt x="3655" y="262"/>
                  </a:cubicBezTo>
                  <a:cubicBezTo>
                    <a:pt x="3655" y="262"/>
                    <a:pt x="3655" y="262"/>
                    <a:pt x="3656" y="262"/>
                  </a:cubicBezTo>
                  <a:cubicBezTo>
                    <a:pt x="3659" y="261"/>
                    <a:pt x="3662" y="259"/>
                    <a:pt x="3663" y="256"/>
                  </a:cubicBezTo>
                  <a:cubicBezTo>
                    <a:pt x="3663" y="253"/>
                    <a:pt x="3661" y="251"/>
                    <a:pt x="3658" y="251"/>
                  </a:cubicBezTo>
                  <a:moveTo>
                    <a:pt x="2931" y="251"/>
                  </a:moveTo>
                  <a:cubicBezTo>
                    <a:pt x="2930" y="251"/>
                    <a:pt x="2928" y="252"/>
                    <a:pt x="2928" y="255"/>
                  </a:cubicBezTo>
                  <a:cubicBezTo>
                    <a:pt x="2927" y="257"/>
                    <a:pt x="2929" y="260"/>
                    <a:pt x="2931" y="261"/>
                  </a:cubicBezTo>
                  <a:cubicBezTo>
                    <a:pt x="2931" y="261"/>
                    <a:pt x="2931" y="261"/>
                    <a:pt x="2932" y="261"/>
                  </a:cubicBezTo>
                  <a:cubicBezTo>
                    <a:pt x="2933" y="261"/>
                    <a:pt x="2935" y="259"/>
                    <a:pt x="2935" y="257"/>
                  </a:cubicBezTo>
                  <a:cubicBezTo>
                    <a:pt x="2936" y="254"/>
                    <a:pt x="2934" y="251"/>
                    <a:pt x="2932" y="251"/>
                  </a:cubicBezTo>
                  <a:cubicBezTo>
                    <a:pt x="2932" y="251"/>
                    <a:pt x="2932" y="251"/>
                    <a:pt x="2931" y="251"/>
                  </a:cubicBezTo>
                  <a:moveTo>
                    <a:pt x="446" y="249"/>
                  </a:moveTo>
                  <a:cubicBezTo>
                    <a:pt x="444" y="249"/>
                    <a:pt x="442" y="250"/>
                    <a:pt x="442" y="253"/>
                  </a:cubicBezTo>
                  <a:cubicBezTo>
                    <a:pt x="443" y="255"/>
                    <a:pt x="445" y="257"/>
                    <a:pt x="448" y="258"/>
                  </a:cubicBezTo>
                  <a:cubicBezTo>
                    <a:pt x="448" y="258"/>
                    <a:pt x="448" y="258"/>
                    <a:pt x="449" y="258"/>
                  </a:cubicBezTo>
                  <a:cubicBezTo>
                    <a:pt x="451" y="258"/>
                    <a:pt x="452" y="256"/>
                    <a:pt x="452" y="254"/>
                  </a:cubicBezTo>
                  <a:cubicBezTo>
                    <a:pt x="451" y="251"/>
                    <a:pt x="449" y="249"/>
                    <a:pt x="446" y="249"/>
                  </a:cubicBezTo>
                  <a:cubicBezTo>
                    <a:pt x="446" y="249"/>
                    <a:pt x="446" y="249"/>
                    <a:pt x="446" y="249"/>
                  </a:cubicBezTo>
                  <a:moveTo>
                    <a:pt x="3742" y="246"/>
                  </a:moveTo>
                  <a:cubicBezTo>
                    <a:pt x="3742" y="246"/>
                    <a:pt x="3742" y="246"/>
                    <a:pt x="3741" y="246"/>
                  </a:cubicBezTo>
                  <a:cubicBezTo>
                    <a:pt x="3738" y="247"/>
                    <a:pt x="3735" y="249"/>
                    <a:pt x="3734" y="252"/>
                  </a:cubicBezTo>
                  <a:cubicBezTo>
                    <a:pt x="3734" y="255"/>
                    <a:pt x="3736" y="257"/>
                    <a:pt x="3739" y="257"/>
                  </a:cubicBezTo>
                  <a:cubicBezTo>
                    <a:pt x="3739" y="257"/>
                    <a:pt x="3739" y="257"/>
                    <a:pt x="3739" y="257"/>
                  </a:cubicBezTo>
                  <a:cubicBezTo>
                    <a:pt x="3743" y="257"/>
                    <a:pt x="3746" y="255"/>
                    <a:pt x="3747" y="252"/>
                  </a:cubicBezTo>
                  <a:cubicBezTo>
                    <a:pt x="3747" y="249"/>
                    <a:pt x="3745" y="246"/>
                    <a:pt x="3742" y="246"/>
                  </a:cubicBezTo>
                  <a:moveTo>
                    <a:pt x="3825" y="242"/>
                  </a:moveTo>
                  <a:cubicBezTo>
                    <a:pt x="3825" y="242"/>
                    <a:pt x="3825" y="242"/>
                    <a:pt x="3825" y="242"/>
                  </a:cubicBezTo>
                  <a:cubicBezTo>
                    <a:pt x="3822" y="242"/>
                    <a:pt x="3818" y="245"/>
                    <a:pt x="3818" y="248"/>
                  </a:cubicBezTo>
                  <a:cubicBezTo>
                    <a:pt x="3817" y="251"/>
                    <a:pt x="3819" y="253"/>
                    <a:pt x="3822" y="253"/>
                  </a:cubicBezTo>
                  <a:cubicBezTo>
                    <a:pt x="3822" y="253"/>
                    <a:pt x="3822" y="253"/>
                    <a:pt x="3823" y="253"/>
                  </a:cubicBezTo>
                  <a:cubicBezTo>
                    <a:pt x="3826" y="253"/>
                    <a:pt x="3829" y="250"/>
                    <a:pt x="3830" y="247"/>
                  </a:cubicBezTo>
                  <a:cubicBezTo>
                    <a:pt x="3831" y="244"/>
                    <a:pt x="3828" y="242"/>
                    <a:pt x="3825" y="242"/>
                  </a:cubicBezTo>
                  <a:moveTo>
                    <a:pt x="383" y="241"/>
                  </a:moveTo>
                  <a:cubicBezTo>
                    <a:pt x="381" y="241"/>
                    <a:pt x="379" y="243"/>
                    <a:pt x="379" y="245"/>
                  </a:cubicBezTo>
                  <a:cubicBezTo>
                    <a:pt x="380" y="247"/>
                    <a:pt x="382" y="249"/>
                    <a:pt x="385" y="250"/>
                  </a:cubicBezTo>
                  <a:cubicBezTo>
                    <a:pt x="385" y="250"/>
                    <a:pt x="385" y="250"/>
                    <a:pt x="385" y="250"/>
                  </a:cubicBezTo>
                  <a:cubicBezTo>
                    <a:pt x="388" y="250"/>
                    <a:pt x="389" y="248"/>
                    <a:pt x="389" y="246"/>
                  </a:cubicBezTo>
                  <a:cubicBezTo>
                    <a:pt x="388" y="244"/>
                    <a:pt x="386" y="241"/>
                    <a:pt x="383" y="241"/>
                  </a:cubicBezTo>
                  <a:cubicBezTo>
                    <a:pt x="383" y="241"/>
                    <a:pt x="383" y="241"/>
                    <a:pt x="383" y="241"/>
                  </a:cubicBezTo>
                  <a:moveTo>
                    <a:pt x="3908" y="237"/>
                  </a:moveTo>
                  <a:cubicBezTo>
                    <a:pt x="3908" y="237"/>
                    <a:pt x="3907" y="237"/>
                    <a:pt x="3907" y="237"/>
                  </a:cubicBezTo>
                  <a:cubicBezTo>
                    <a:pt x="3904" y="237"/>
                    <a:pt x="3901" y="240"/>
                    <a:pt x="3900" y="243"/>
                  </a:cubicBezTo>
                  <a:cubicBezTo>
                    <a:pt x="3900" y="246"/>
                    <a:pt x="3901" y="248"/>
                    <a:pt x="3904" y="248"/>
                  </a:cubicBezTo>
                  <a:cubicBezTo>
                    <a:pt x="3905" y="248"/>
                    <a:pt x="3905" y="248"/>
                    <a:pt x="3905" y="248"/>
                  </a:cubicBezTo>
                  <a:cubicBezTo>
                    <a:pt x="3908" y="248"/>
                    <a:pt x="3912" y="245"/>
                    <a:pt x="3912" y="242"/>
                  </a:cubicBezTo>
                  <a:cubicBezTo>
                    <a:pt x="3913" y="239"/>
                    <a:pt x="3911" y="237"/>
                    <a:pt x="3908" y="237"/>
                  </a:cubicBezTo>
                  <a:moveTo>
                    <a:pt x="2881" y="235"/>
                  </a:moveTo>
                  <a:cubicBezTo>
                    <a:pt x="2880" y="235"/>
                    <a:pt x="2878" y="237"/>
                    <a:pt x="2878" y="239"/>
                  </a:cubicBezTo>
                  <a:cubicBezTo>
                    <a:pt x="2878" y="242"/>
                    <a:pt x="2879" y="245"/>
                    <a:pt x="2881" y="245"/>
                  </a:cubicBezTo>
                  <a:cubicBezTo>
                    <a:pt x="2881" y="245"/>
                    <a:pt x="2881" y="246"/>
                    <a:pt x="2882" y="246"/>
                  </a:cubicBezTo>
                  <a:cubicBezTo>
                    <a:pt x="2883" y="246"/>
                    <a:pt x="2885" y="244"/>
                    <a:pt x="2885" y="242"/>
                  </a:cubicBezTo>
                  <a:cubicBezTo>
                    <a:pt x="2886" y="239"/>
                    <a:pt x="2884" y="236"/>
                    <a:pt x="2882" y="235"/>
                  </a:cubicBezTo>
                  <a:cubicBezTo>
                    <a:pt x="2882" y="235"/>
                    <a:pt x="2882" y="235"/>
                    <a:pt x="2881" y="235"/>
                  </a:cubicBezTo>
                  <a:moveTo>
                    <a:pt x="320" y="234"/>
                  </a:moveTo>
                  <a:cubicBezTo>
                    <a:pt x="318" y="234"/>
                    <a:pt x="316" y="235"/>
                    <a:pt x="316" y="237"/>
                  </a:cubicBezTo>
                  <a:cubicBezTo>
                    <a:pt x="317" y="239"/>
                    <a:pt x="319" y="242"/>
                    <a:pt x="322" y="242"/>
                  </a:cubicBezTo>
                  <a:cubicBezTo>
                    <a:pt x="322" y="242"/>
                    <a:pt x="322" y="242"/>
                    <a:pt x="322" y="242"/>
                  </a:cubicBezTo>
                  <a:cubicBezTo>
                    <a:pt x="325" y="242"/>
                    <a:pt x="326" y="240"/>
                    <a:pt x="326" y="238"/>
                  </a:cubicBezTo>
                  <a:cubicBezTo>
                    <a:pt x="325" y="236"/>
                    <a:pt x="323" y="234"/>
                    <a:pt x="321" y="234"/>
                  </a:cubicBezTo>
                  <a:cubicBezTo>
                    <a:pt x="320" y="234"/>
                    <a:pt x="320" y="234"/>
                    <a:pt x="320" y="234"/>
                  </a:cubicBezTo>
                  <a:moveTo>
                    <a:pt x="1278" y="233"/>
                  </a:moveTo>
                  <a:cubicBezTo>
                    <a:pt x="1277" y="233"/>
                    <a:pt x="1276" y="233"/>
                    <a:pt x="1276" y="233"/>
                  </a:cubicBezTo>
                  <a:cubicBezTo>
                    <a:pt x="1272" y="234"/>
                    <a:pt x="1269" y="237"/>
                    <a:pt x="1270" y="240"/>
                  </a:cubicBezTo>
                  <a:cubicBezTo>
                    <a:pt x="1270" y="242"/>
                    <a:pt x="1273" y="244"/>
                    <a:pt x="1275" y="244"/>
                  </a:cubicBezTo>
                  <a:cubicBezTo>
                    <a:pt x="1276" y="244"/>
                    <a:pt x="1277" y="244"/>
                    <a:pt x="1277" y="243"/>
                  </a:cubicBezTo>
                  <a:cubicBezTo>
                    <a:pt x="1281" y="243"/>
                    <a:pt x="1284" y="240"/>
                    <a:pt x="1283" y="237"/>
                  </a:cubicBezTo>
                  <a:cubicBezTo>
                    <a:pt x="1283" y="234"/>
                    <a:pt x="1280" y="233"/>
                    <a:pt x="1278" y="233"/>
                  </a:cubicBezTo>
                  <a:moveTo>
                    <a:pt x="3988" y="232"/>
                  </a:moveTo>
                  <a:cubicBezTo>
                    <a:pt x="3988" y="232"/>
                    <a:pt x="3988" y="232"/>
                    <a:pt x="3988" y="232"/>
                  </a:cubicBezTo>
                  <a:cubicBezTo>
                    <a:pt x="3985" y="233"/>
                    <a:pt x="3982" y="235"/>
                    <a:pt x="3981" y="238"/>
                  </a:cubicBezTo>
                  <a:cubicBezTo>
                    <a:pt x="3980" y="241"/>
                    <a:pt x="3982" y="243"/>
                    <a:pt x="3985" y="243"/>
                  </a:cubicBezTo>
                  <a:cubicBezTo>
                    <a:pt x="3985" y="243"/>
                    <a:pt x="3985" y="243"/>
                    <a:pt x="3985" y="243"/>
                  </a:cubicBezTo>
                  <a:cubicBezTo>
                    <a:pt x="3989" y="243"/>
                    <a:pt x="3992" y="240"/>
                    <a:pt x="3993" y="237"/>
                  </a:cubicBezTo>
                  <a:cubicBezTo>
                    <a:pt x="3993" y="235"/>
                    <a:pt x="3991" y="232"/>
                    <a:pt x="3988" y="232"/>
                  </a:cubicBezTo>
                  <a:moveTo>
                    <a:pt x="4067" y="228"/>
                  </a:moveTo>
                  <a:cubicBezTo>
                    <a:pt x="4067" y="228"/>
                    <a:pt x="4067" y="228"/>
                    <a:pt x="4067" y="228"/>
                  </a:cubicBezTo>
                  <a:cubicBezTo>
                    <a:pt x="4063" y="228"/>
                    <a:pt x="4060" y="230"/>
                    <a:pt x="4059" y="233"/>
                  </a:cubicBezTo>
                  <a:cubicBezTo>
                    <a:pt x="4059" y="236"/>
                    <a:pt x="4060" y="238"/>
                    <a:pt x="4063" y="238"/>
                  </a:cubicBezTo>
                  <a:cubicBezTo>
                    <a:pt x="4063" y="238"/>
                    <a:pt x="4064" y="238"/>
                    <a:pt x="4064" y="238"/>
                  </a:cubicBezTo>
                  <a:cubicBezTo>
                    <a:pt x="4067" y="238"/>
                    <a:pt x="4070" y="236"/>
                    <a:pt x="4071" y="233"/>
                  </a:cubicBezTo>
                  <a:cubicBezTo>
                    <a:pt x="4072" y="230"/>
                    <a:pt x="4070" y="228"/>
                    <a:pt x="4067" y="228"/>
                  </a:cubicBezTo>
                  <a:moveTo>
                    <a:pt x="257" y="227"/>
                  </a:moveTo>
                  <a:cubicBezTo>
                    <a:pt x="255" y="227"/>
                    <a:pt x="253" y="228"/>
                    <a:pt x="253" y="230"/>
                  </a:cubicBezTo>
                  <a:cubicBezTo>
                    <a:pt x="254" y="232"/>
                    <a:pt x="256" y="234"/>
                    <a:pt x="259" y="235"/>
                  </a:cubicBezTo>
                  <a:cubicBezTo>
                    <a:pt x="259" y="235"/>
                    <a:pt x="259" y="235"/>
                    <a:pt x="259" y="235"/>
                  </a:cubicBezTo>
                  <a:cubicBezTo>
                    <a:pt x="261" y="235"/>
                    <a:pt x="263" y="233"/>
                    <a:pt x="263" y="231"/>
                  </a:cubicBezTo>
                  <a:cubicBezTo>
                    <a:pt x="262" y="229"/>
                    <a:pt x="260" y="227"/>
                    <a:pt x="258" y="227"/>
                  </a:cubicBezTo>
                  <a:cubicBezTo>
                    <a:pt x="257" y="227"/>
                    <a:pt x="257" y="227"/>
                    <a:pt x="257" y="227"/>
                  </a:cubicBezTo>
                  <a:moveTo>
                    <a:pt x="4142" y="223"/>
                  </a:moveTo>
                  <a:cubicBezTo>
                    <a:pt x="4142" y="223"/>
                    <a:pt x="4142" y="223"/>
                    <a:pt x="4142" y="223"/>
                  </a:cubicBezTo>
                  <a:cubicBezTo>
                    <a:pt x="4139" y="223"/>
                    <a:pt x="4136" y="226"/>
                    <a:pt x="4135" y="229"/>
                  </a:cubicBezTo>
                  <a:cubicBezTo>
                    <a:pt x="4134" y="231"/>
                    <a:pt x="4136" y="233"/>
                    <a:pt x="4139" y="233"/>
                  </a:cubicBezTo>
                  <a:cubicBezTo>
                    <a:pt x="4139" y="233"/>
                    <a:pt x="4139" y="233"/>
                    <a:pt x="4139" y="233"/>
                  </a:cubicBezTo>
                  <a:cubicBezTo>
                    <a:pt x="4142" y="233"/>
                    <a:pt x="4145" y="231"/>
                    <a:pt x="4146" y="228"/>
                  </a:cubicBezTo>
                  <a:cubicBezTo>
                    <a:pt x="4147" y="225"/>
                    <a:pt x="4145" y="223"/>
                    <a:pt x="4142" y="223"/>
                  </a:cubicBezTo>
                  <a:moveTo>
                    <a:pt x="194" y="220"/>
                  </a:moveTo>
                  <a:cubicBezTo>
                    <a:pt x="192" y="220"/>
                    <a:pt x="190" y="222"/>
                    <a:pt x="190" y="224"/>
                  </a:cubicBezTo>
                  <a:cubicBezTo>
                    <a:pt x="190" y="226"/>
                    <a:pt x="193" y="228"/>
                    <a:pt x="195" y="228"/>
                  </a:cubicBezTo>
                  <a:cubicBezTo>
                    <a:pt x="195" y="228"/>
                    <a:pt x="196" y="228"/>
                    <a:pt x="196" y="228"/>
                  </a:cubicBezTo>
                  <a:cubicBezTo>
                    <a:pt x="198" y="228"/>
                    <a:pt x="200" y="227"/>
                    <a:pt x="200" y="225"/>
                  </a:cubicBezTo>
                  <a:cubicBezTo>
                    <a:pt x="199" y="222"/>
                    <a:pt x="197" y="221"/>
                    <a:pt x="195" y="220"/>
                  </a:cubicBezTo>
                  <a:cubicBezTo>
                    <a:pt x="194" y="220"/>
                    <a:pt x="194" y="220"/>
                    <a:pt x="194" y="220"/>
                  </a:cubicBezTo>
                  <a:moveTo>
                    <a:pt x="4214" y="219"/>
                  </a:moveTo>
                  <a:cubicBezTo>
                    <a:pt x="4214" y="219"/>
                    <a:pt x="4214" y="219"/>
                    <a:pt x="4214" y="219"/>
                  </a:cubicBezTo>
                  <a:cubicBezTo>
                    <a:pt x="4211" y="219"/>
                    <a:pt x="4208" y="221"/>
                    <a:pt x="4207" y="224"/>
                  </a:cubicBezTo>
                  <a:cubicBezTo>
                    <a:pt x="4207" y="227"/>
                    <a:pt x="4208" y="228"/>
                    <a:pt x="4210" y="228"/>
                  </a:cubicBezTo>
                  <a:cubicBezTo>
                    <a:pt x="4211" y="228"/>
                    <a:pt x="4211" y="228"/>
                    <a:pt x="4211" y="228"/>
                  </a:cubicBezTo>
                  <a:cubicBezTo>
                    <a:pt x="4214" y="228"/>
                    <a:pt x="4217" y="226"/>
                    <a:pt x="4218" y="223"/>
                  </a:cubicBezTo>
                  <a:cubicBezTo>
                    <a:pt x="4219" y="221"/>
                    <a:pt x="4217" y="219"/>
                    <a:pt x="4214" y="219"/>
                  </a:cubicBezTo>
                  <a:moveTo>
                    <a:pt x="2835" y="216"/>
                  </a:moveTo>
                  <a:cubicBezTo>
                    <a:pt x="2833" y="216"/>
                    <a:pt x="2832" y="218"/>
                    <a:pt x="2832" y="220"/>
                  </a:cubicBezTo>
                  <a:cubicBezTo>
                    <a:pt x="2831" y="223"/>
                    <a:pt x="2832" y="226"/>
                    <a:pt x="2834" y="227"/>
                  </a:cubicBezTo>
                  <a:cubicBezTo>
                    <a:pt x="2834" y="227"/>
                    <a:pt x="2835" y="227"/>
                    <a:pt x="2835" y="227"/>
                  </a:cubicBezTo>
                  <a:cubicBezTo>
                    <a:pt x="2837" y="227"/>
                    <a:pt x="2838" y="225"/>
                    <a:pt x="2838" y="223"/>
                  </a:cubicBezTo>
                  <a:cubicBezTo>
                    <a:pt x="2839" y="220"/>
                    <a:pt x="2837" y="217"/>
                    <a:pt x="2836" y="217"/>
                  </a:cubicBezTo>
                  <a:cubicBezTo>
                    <a:pt x="2835" y="216"/>
                    <a:pt x="2835" y="216"/>
                    <a:pt x="2835" y="216"/>
                  </a:cubicBezTo>
                  <a:moveTo>
                    <a:pt x="131" y="215"/>
                  </a:moveTo>
                  <a:cubicBezTo>
                    <a:pt x="129" y="215"/>
                    <a:pt x="127" y="217"/>
                    <a:pt x="127" y="219"/>
                  </a:cubicBezTo>
                  <a:cubicBezTo>
                    <a:pt x="127" y="221"/>
                    <a:pt x="129" y="222"/>
                    <a:pt x="132" y="223"/>
                  </a:cubicBezTo>
                  <a:cubicBezTo>
                    <a:pt x="132" y="223"/>
                    <a:pt x="132" y="223"/>
                    <a:pt x="132" y="223"/>
                  </a:cubicBezTo>
                  <a:cubicBezTo>
                    <a:pt x="135" y="223"/>
                    <a:pt x="137" y="221"/>
                    <a:pt x="136" y="219"/>
                  </a:cubicBezTo>
                  <a:cubicBezTo>
                    <a:pt x="136" y="217"/>
                    <a:pt x="134" y="215"/>
                    <a:pt x="131" y="215"/>
                  </a:cubicBezTo>
                  <a:cubicBezTo>
                    <a:pt x="131" y="215"/>
                    <a:pt x="131" y="215"/>
                    <a:pt x="131" y="215"/>
                  </a:cubicBezTo>
                  <a:moveTo>
                    <a:pt x="4282" y="215"/>
                  </a:moveTo>
                  <a:cubicBezTo>
                    <a:pt x="4282" y="215"/>
                    <a:pt x="4282" y="215"/>
                    <a:pt x="4282" y="215"/>
                  </a:cubicBezTo>
                  <a:cubicBezTo>
                    <a:pt x="4279" y="215"/>
                    <a:pt x="4276" y="217"/>
                    <a:pt x="4275" y="220"/>
                  </a:cubicBezTo>
                  <a:cubicBezTo>
                    <a:pt x="4275" y="222"/>
                    <a:pt x="4276" y="224"/>
                    <a:pt x="4278" y="224"/>
                  </a:cubicBezTo>
                  <a:cubicBezTo>
                    <a:pt x="4278" y="224"/>
                    <a:pt x="4278" y="224"/>
                    <a:pt x="4278" y="224"/>
                  </a:cubicBezTo>
                  <a:cubicBezTo>
                    <a:pt x="4281" y="224"/>
                    <a:pt x="4284" y="221"/>
                    <a:pt x="4285" y="219"/>
                  </a:cubicBezTo>
                  <a:cubicBezTo>
                    <a:pt x="4286" y="217"/>
                    <a:pt x="4285" y="215"/>
                    <a:pt x="4282" y="215"/>
                  </a:cubicBezTo>
                  <a:moveTo>
                    <a:pt x="68" y="211"/>
                  </a:moveTo>
                  <a:cubicBezTo>
                    <a:pt x="65" y="211"/>
                    <a:pt x="64" y="213"/>
                    <a:pt x="64" y="215"/>
                  </a:cubicBezTo>
                  <a:cubicBezTo>
                    <a:pt x="64" y="217"/>
                    <a:pt x="66" y="218"/>
                    <a:pt x="69" y="219"/>
                  </a:cubicBezTo>
                  <a:cubicBezTo>
                    <a:pt x="69" y="219"/>
                    <a:pt x="69" y="219"/>
                    <a:pt x="69" y="219"/>
                  </a:cubicBezTo>
                  <a:cubicBezTo>
                    <a:pt x="71" y="219"/>
                    <a:pt x="73" y="217"/>
                    <a:pt x="73" y="215"/>
                  </a:cubicBezTo>
                  <a:cubicBezTo>
                    <a:pt x="73" y="213"/>
                    <a:pt x="71" y="211"/>
                    <a:pt x="68" y="211"/>
                  </a:cubicBezTo>
                  <a:cubicBezTo>
                    <a:pt x="68" y="211"/>
                    <a:pt x="68" y="211"/>
                    <a:pt x="68" y="211"/>
                  </a:cubicBezTo>
                  <a:moveTo>
                    <a:pt x="4344" y="210"/>
                  </a:moveTo>
                  <a:cubicBezTo>
                    <a:pt x="4344" y="210"/>
                    <a:pt x="4344" y="210"/>
                    <a:pt x="4344" y="210"/>
                  </a:cubicBezTo>
                  <a:cubicBezTo>
                    <a:pt x="4342" y="211"/>
                    <a:pt x="4339" y="213"/>
                    <a:pt x="4338" y="215"/>
                  </a:cubicBezTo>
                  <a:cubicBezTo>
                    <a:pt x="4337" y="217"/>
                    <a:pt x="4338" y="219"/>
                    <a:pt x="4340" y="219"/>
                  </a:cubicBezTo>
                  <a:cubicBezTo>
                    <a:pt x="4340" y="219"/>
                    <a:pt x="4340" y="219"/>
                    <a:pt x="4340" y="219"/>
                  </a:cubicBezTo>
                  <a:cubicBezTo>
                    <a:pt x="4343" y="218"/>
                    <a:pt x="4346" y="216"/>
                    <a:pt x="4347" y="214"/>
                  </a:cubicBezTo>
                  <a:cubicBezTo>
                    <a:pt x="4348" y="212"/>
                    <a:pt x="4347" y="210"/>
                    <a:pt x="4344" y="210"/>
                  </a:cubicBezTo>
                  <a:moveTo>
                    <a:pt x="1370" y="210"/>
                  </a:moveTo>
                  <a:cubicBezTo>
                    <a:pt x="1369" y="210"/>
                    <a:pt x="1368" y="210"/>
                    <a:pt x="1367" y="211"/>
                  </a:cubicBezTo>
                  <a:cubicBezTo>
                    <a:pt x="1364" y="212"/>
                    <a:pt x="1361" y="215"/>
                    <a:pt x="1361" y="217"/>
                  </a:cubicBezTo>
                  <a:cubicBezTo>
                    <a:pt x="1361" y="220"/>
                    <a:pt x="1364" y="221"/>
                    <a:pt x="1366" y="221"/>
                  </a:cubicBezTo>
                  <a:cubicBezTo>
                    <a:pt x="1367" y="221"/>
                    <a:pt x="1368" y="221"/>
                    <a:pt x="1369" y="221"/>
                  </a:cubicBezTo>
                  <a:cubicBezTo>
                    <a:pt x="1372" y="220"/>
                    <a:pt x="1375" y="217"/>
                    <a:pt x="1375" y="214"/>
                  </a:cubicBezTo>
                  <a:cubicBezTo>
                    <a:pt x="1375" y="212"/>
                    <a:pt x="1372" y="210"/>
                    <a:pt x="1370" y="210"/>
                  </a:cubicBezTo>
                  <a:moveTo>
                    <a:pt x="5" y="209"/>
                  </a:moveTo>
                  <a:cubicBezTo>
                    <a:pt x="2" y="209"/>
                    <a:pt x="0" y="210"/>
                    <a:pt x="0" y="212"/>
                  </a:cubicBezTo>
                  <a:cubicBezTo>
                    <a:pt x="0" y="214"/>
                    <a:pt x="3" y="216"/>
                    <a:pt x="5" y="216"/>
                  </a:cubicBezTo>
                  <a:cubicBezTo>
                    <a:pt x="5" y="216"/>
                    <a:pt x="5" y="216"/>
                    <a:pt x="5" y="216"/>
                  </a:cubicBezTo>
                  <a:cubicBezTo>
                    <a:pt x="8" y="216"/>
                    <a:pt x="10" y="215"/>
                    <a:pt x="10" y="213"/>
                  </a:cubicBezTo>
                  <a:cubicBezTo>
                    <a:pt x="10" y="210"/>
                    <a:pt x="7" y="209"/>
                    <a:pt x="5" y="209"/>
                  </a:cubicBezTo>
                  <a:cubicBezTo>
                    <a:pt x="5" y="209"/>
                    <a:pt x="5" y="209"/>
                    <a:pt x="5" y="209"/>
                  </a:cubicBezTo>
                  <a:moveTo>
                    <a:pt x="4402" y="206"/>
                  </a:moveTo>
                  <a:cubicBezTo>
                    <a:pt x="4402" y="206"/>
                    <a:pt x="4402" y="206"/>
                    <a:pt x="4402" y="206"/>
                  </a:cubicBezTo>
                  <a:cubicBezTo>
                    <a:pt x="4399" y="206"/>
                    <a:pt x="4397" y="208"/>
                    <a:pt x="4396" y="210"/>
                  </a:cubicBezTo>
                  <a:cubicBezTo>
                    <a:pt x="4395" y="212"/>
                    <a:pt x="4396" y="214"/>
                    <a:pt x="4398" y="214"/>
                  </a:cubicBezTo>
                  <a:cubicBezTo>
                    <a:pt x="4398" y="214"/>
                    <a:pt x="4398" y="214"/>
                    <a:pt x="4398" y="214"/>
                  </a:cubicBezTo>
                  <a:cubicBezTo>
                    <a:pt x="4400" y="213"/>
                    <a:pt x="4403" y="211"/>
                    <a:pt x="4404" y="209"/>
                  </a:cubicBezTo>
                  <a:cubicBezTo>
                    <a:pt x="4405" y="207"/>
                    <a:pt x="4404" y="206"/>
                    <a:pt x="4402" y="206"/>
                  </a:cubicBezTo>
                  <a:moveTo>
                    <a:pt x="4456" y="201"/>
                  </a:moveTo>
                  <a:cubicBezTo>
                    <a:pt x="4456" y="201"/>
                    <a:pt x="4456" y="201"/>
                    <a:pt x="4456" y="201"/>
                  </a:cubicBezTo>
                  <a:cubicBezTo>
                    <a:pt x="4454" y="202"/>
                    <a:pt x="4451" y="203"/>
                    <a:pt x="4450" y="205"/>
                  </a:cubicBezTo>
                  <a:cubicBezTo>
                    <a:pt x="4449" y="207"/>
                    <a:pt x="4450" y="209"/>
                    <a:pt x="4452" y="209"/>
                  </a:cubicBezTo>
                  <a:cubicBezTo>
                    <a:pt x="4452" y="209"/>
                    <a:pt x="4452" y="209"/>
                    <a:pt x="4452" y="209"/>
                  </a:cubicBezTo>
                  <a:cubicBezTo>
                    <a:pt x="4454" y="208"/>
                    <a:pt x="4457" y="207"/>
                    <a:pt x="4458" y="205"/>
                  </a:cubicBezTo>
                  <a:cubicBezTo>
                    <a:pt x="4459" y="203"/>
                    <a:pt x="4458" y="201"/>
                    <a:pt x="4456" y="201"/>
                  </a:cubicBezTo>
                  <a:moveTo>
                    <a:pt x="4508" y="197"/>
                  </a:moveTo>
                  <a:cubicBezTo>
                    <a:pt x="4507" y="197"/>
                    <a:pt x="4507" y="197"/>
                    <a:pt x="4507" y="197"/>
                  </a:cubicBezTo>
                  <a:cubicBezTo>
                    <a:pt x="4505" y="197"/>
                    <a:pt x="4503" y="199"/>
                    <a:pt x="4502" y="201"/>
                  </a:cubicBezTo>
                  <a:cubicBezTo>
                    <a:pt x="4501" y="203"/>
                    <a:pt x="4501" y="204"/>
                    <a:pt x="4503" y="204"/>
                  </a:cubicBezTo>
                  <a:cubicBezTo>
                    <a:pt x="4503" y="204"/>
                    <a:pt x="4503" y="204"/>
                    <a:pt x="4504" y="204"/>
                  </a:cubicBezTo>
                  <a:cubicBezTo>
                    <a:pt x="4506" y="204"/>
                    <a:pt x="4508" y="202"/>
                    <a:pt x="4509" y="200"/>
                  </a:cubicBezTo>
                  <a:cubicBezTo>
                    <a:pt x="4510" y="198"/>
                    <a:pt x="4509" y="197"/>
                    <a:pt x="4508" y="197"/>
                  </a:cubicBezTo>
                  <a:moveTo>
                    <a:pt x="2790" y="195"/>
                  </a:moveTo>
                  <a:cubicBezTo>
                    <a:pt x="2789" y="195"/>
                    <a:pt x="2788" y="196"/>
                    <a:pt x="2787" y="198"/>
                  </a:cubicBezTo>
                  <a:cubicBezTo>
                    <a:pt x="2787" y="201"/>
                    <a:pt x="2788" y="204"/>
                    <a:pt x="2790" y="205"/>
                  </a:cubicBezTo>
                  <a:cubicBezTo>
                    <a:pt x="2790" y="205"/>
                    <a:pt x="2790" y="205"/>
                    <a:pt x="2791" y="205"/>
                  </a:cubicBezTo>
                  <a:cubicBezTo>
                    <a:pt x="2792" y="205"/>
                    <a:pt x="2793" y="204"/>
                    <a:pt x="2794" y="202"/>
                  </a:cubicBezTo>
                  <a:cubicBezTo>
                    <a:pt x="2794" y="199"/>
                    <a:pt x="2793" y="196"/>
                    <a:pt x="2791" y="195"/>
                  </a:cubicBezTo>
                  <a:cubicBezTo>
                    <a:pt x="2791" y="195"/>
                    <a:pt x="2791" y="195"/>
                    <a:pt x="2790" y="195"/>
                  </a:cubicBezTo>
                  <a:moveTo>
                    <a:pt x="4557" y="193"/>
                  </a:moveTo>
                  <a:cubicBezTo>
                    <a:pt x="4556" y="193"/>
                    <a:pt x="4556" y="193"/>
                    <a:pt x="4556" y="193"/>
                  </a:cubicBezTo>
                  <a:cubicBezTo>
                    <a:pt x="4554" y="193"/>
                    <a:pt x="4552" y="195"/>
                    <a:pt x="4551" y="196"/>
                  </a:cubicBezTo>
                  <a:cubicBezTo>
                    <a:pt x="4550" y="198"/>
                    <a:pt x="4551" y="200"/>
                    <a:pt x="4552" y="200"/>
                  </a:cubicBezTo>
                  <a:cubicBezTo>
                    <a:pt x="4552" y="200"/>
                    <a:pt x="4553" y="200"/>
                    <a:pt x="4553" y="200"/>
                  </a:cubicBezTo>
                  <a:cubicBezTo>
                    <a:pt x="4555" y="200"/>
                    <a:pt x="4557" y="198"/>
                    <a:pt x="4558" y="196"/>
                  </a:cubicBezTo>
                  <a:cubicBezTo>
                    <a:pt x="4559" y="194"/>
                    <a:pt x="4558" y="193"/>
                    <a:pt x="4557" y="193"/>
                  </a:cubicBezTo>
                  <a:moveTo>
                    <a:pt x="4604" y="188"/>
                  </a:moveTo>
                  <a:cubicBezTo>
                    <a:pt x="4604" y="188"/>
                    <a:pt x="4604" y="188"/>
                    <a:pt x="4604" y="188"/>
                  </a:cubicBezTo>
                  <a:cubicBezTo>
                    <a:pt x="4602" y="189"/>
                    <a:pt x="4599" y="190"/>
                    <a:pt x="4598" y="192"/>
                  </a:cubicBezTo>
                  <a:cubicBezTo>
                    <a:pt x="4597" y="194"/>
                    <a:pt x="4598" y="196"/>
                    <a:pt x="4600" y="196"/>
                  </a:cubicBezTo>
                  <a:cubicBezTo>
                    <a:pt x="4600" y="196"/>
                    <a:pt x="4600" y="196"/>
                    <a:pt x="4600" y="196"/>
                  </a:cubicBezTo>
                  <a:cubicBezTo>
                    <a:pt x="4602" y="196"/>
                    <a:pt x="4604" y="194"/>
                    <a:pt x="4605" y="192"/>
                  </a:cubicBezTo>
                  <a:cubicBezTo>
                    <a:pt x="4606" y="190"/>
                    <a:pt x="4605" y="188"/>
                    <a:pt x="4604" y="188"/>
                  </a:cubicBezTo>
                  <a:moveTo>
                    <a:pt x="1464" y="185"/>
                  </a:moveTo>
                  <a:cubicBezTo>
                    <a:pt x="1463" y="185"/>
                    <a:pt x="1463" y="185"/>
                    <a:pt x="1462" y="186"/>
                  </a:cubicBezTo>
                  <a:cubicBezTo>
                    <a:pt x="1458" y="187"/>
                    <a:pt x="1455" y="190"/>
                    <a:pt x="1455" y="192"/>
                  </a:cubicBezTo>
                  <a:cubicBezTo>
                    <a:pt x="1455" y="195"/>
                    <a:pt x="1457" y="196"/>
                    <a:pt x="1460" y="196"/>
                  </a:cubicBezTo>
                  <a:cubicBezTo>
                    <a:pt x="1461" y="196"/>
                    <a:pt x="1461" y="196"/>
                    <a:pt x="1462" y="196"/>
                  </a:cubicBezTo>
                  <a:cubicBezTo>
                    <a:pt x="1466" y="195"/>
                    <a:pt x="1469" y="191"/>
                    <a:pt x="1469" y="189"/>
                  </a:cubicBezTo>
                  <a:cubicBezTo>
                    <a:pt x="1469" y="186"/>
                    <a:pt x="1467" y="185"/>
                    <a:pt x="1464" y="185"/>
                  </a:cubicBezTo>
                  <a:moveTo>
                    <a:pt x="4650" y="184"/>
                  </a:moveTo>
                  <a:cubicBezTo>
                    <a:pt x="4650" y="184"/>
                    <a:pt x="4650" y="184"/>
                    <a:pt x="4650" y="184"/>
                  </a:cubicBezTo>
                  <a:cubicBezTo>
                    <a:pt x="4648" y="185"/>
                    <a:pt x="4646" y="186"/>
                    <a:pt x="4645" y="189"/>
                  </a:cubicBezTo>
                  <a:cubicBezTo>
                    <a:pt x="4644" y="190"/>
                    <a:pt x="4644" y="192"/>
                    <a:pt x="4646" y="192"/>
                  </a:cubicBezTo>
                  <a:cubicBezTo>
                    <a:pt x="4646" y="192"/>
                    <a:pt x="4646" y="192"/>
                    <a:pt x="4646" y="192"/>
                  </a:cubicBezTo>
                  <a:cubicBezTo>
                    <a:pt x="4648" y="192"/>
                    <a:pt x="4651" y="190"/>
                    <a:pt x="4651" y="188"/>
                  </a:cubicBezTo>
                  <a:cubicBezTo>
                    <a:pt x="4652" y="186"/>
                    <a:pt x="4652" y="184"/>
                    <a:pt x="4650" y="184"/>
                  </a:cubicBezTo>
                  <a:moveTo>
                    <a:pt x="4695" y="181"/>
                  </a:moveTo>
                  <a:cubicBezTo>
                    <a:pt x="4695" y="181"/>
                    <a:pt x="4695" y="181"/>
                    <a:pt x="4695" y="181"/>
                  </a:cubicBezTo>
                  <a:cubicBezTo>
                    <a:pt x="4693" y="181"/>
                    <a:pt x="4691" y="183"/>
                    <a:pt x="4690" y="185"/>
                  </a:cubicBezTo>
                  <a:cubicBezTo>
                    <a:pt x="4689" y="187"/>
                    <a:pt x="4690" y="189"/>
                    <a:pt x="4692" y="189"/>
                  </a:cubicBezTo>
                  <a:cubicBezTo>
                    <a:pt x="4692" y="189"/>
                    <a:pt x="4692" y="189"/>
                    <a:pt x="4692" y="189"/>
                  </a:cubicBezTo>
                  <a:cubicBezTo>
                    <a:pt x="4694" y="188"/>
                    <a:pt x="4696" y="187"/>
                    <a:pt x="4697" y="184"/>
                  </a:cubicBezTo>
                  <a:cubicBezTo>
                    <a:pt x="4698" y="182"/>
                    <a:pt x="4697" y="181"/>
                    <a:pt x="4695" y="181"/>
                  </a:cubicBezTo>
                  <a:moveTo>
                    <a:pt x="4741" y="177"/>
                  </a:moveTo>
                  <a:cubicBezTo>
                    <a:pt x="4741" y="177"/>
                    <a:pt x="4740" y="177"/>
                    <a:pt x="4740" y="177"/>
                  </a:cubicBezTo>
                  <a:cubicBezTo>
                    <a:pt x="4739" y="177"/>
                    <a:pt x="4737" y="179"/>
                    <a:pt x="4736" y="182"/>
                  </a:cubicBezTo>
                  <a:cubicBezTo>
                    <a:pt x="4735" y="184"/>
                    <a:pt x="4736" y="185"/>
                    <a:pt x="4738" y="185"/>
                  </a:cubicBezTo>
                  <a:cubicBezTo>
                    <a:pt x="4738" y="185"/>
                    <a:pt x="4738" y="185"/>
                    <a:pt x="4738" y="185"/>
                  </a:cubicBezTo>
                  <a:cubicBezTo>
                    <a:pt x="4740" y="185"/>
                    <a:pt x="4742" y="183"/>
                    <a:pt x="4743" y="181"/>
                  </a:cubicBezTo>
                  <a:cubicBezTo>
                    <a:pt x="4743" y="179"/>
                    <a:pt x="4742" y="177"/>
                    <a:pt x="4741" y="177"/>
                  </a:cubicBezTo>
                  <a:moveTo>
                    <a:pt x="4786" y="174"/>
                  </a:moveTo>
                  <a:cubicBezTo>
                    <a:pt x="4786" y="174"/>
                    <a:pt x="4786" y="174"/>
                    <a:pt x="4786" y="174"/>
                  </a:cubicBezTo>
                  <a:cubicBezTo>
                    <a:pt x="4784" y="174"/>
                    <a:pt x="4782" y="176"/>
                    <a:pt x="4782" y="178"/>
                  </a:cubicBezTo>
                  <a:cubicBezTo>
                    <a:pt x="4781" y="181"/>
                    <a:pt x="4782" y="183"/>
                    <a:pt x="4784" y="183"/>
                  </a:cubicBezTo>
                  <a:cubicBezTo>
                    <a:pt x="4784" y="183"/>
                    <a:pt x="4784" y="183"/>
                    <a:pt x="4784" y="183"/>
                  </a:cubicBezTo>
                  <a:cubicBezTo>
                    <a:pt x="4786" y="183"/>
                    <a:pt x="4788" y="180"/>
                    <a:pt x="4789" y="178"/>
                  </a:cubicBezTo>
                  <a:cubicBezTo>
                    <a:pt x="4789" y="176"/>
                    <a:pt x="4788" y="174"/>
                    <a:pt x="4786" y="174"/>
                  </a:cubicBezTo>
                  <a:moveTo>
                    <a:pt x="4833" y="171"/>
                  </a:moveTo>
                  <a:cubicBezTo>
                    <a:pt x="4833" y="171"/>
                    <a:pt x="4833" y="171"/>
                    <a:pt x="4833" y="171"/>
                  </a:cubicBezTo>
                  <a:cubicBezTo>
                    <a:pt x="4831" y="171"/>
                    <a:pt x="4829" y="173"/>
                    <a:pt x="4829" y="176"/>
                  </a:cubicBezTo>
                  <a:cubicBezTo>
                    <a:pt x="4828" y="178"/>
                    <a:pt x="4829" y="180"/>
                    <a:pt x="4831" y="180"/>
                  </a:cubicBezTo>
                  <a:cubicBezTo>
                    <a:pt x="4831" y="180"/>
                    <a:pt x="4831" y="180"/>
                    <a:pt x="4831" y="180"/>
                  </a:cubicBezTo>
                  <a:cubicBezTo>
                    <a:pt x="4833" y="180"/>
                    <a:pt x="4835" y="178"/>
                    <a:pt x="4836" y="175"/>
                  </a:cubicBezTo>
                  <a:cubicBezTo>
                    <a:pt x="4836" y="173"/>
                    <a:pt x="4835" y="171"/>
                    <a:pt x="4833" y="171"/>
                  </a:cubicBezTo>
                  <a:moveTo>
                    <a:pt x="2748" y="171"/>
                  </a:moveTo>
                  <a:cubicBezTo>
                    <a:pt x="2747" y="171"/>
                    <a:pt x="2746" y="172"/>
                    <a:pt x="2745" y="174"/>
                  </a:cubicBezTo>
                  <a:cubicBezTo>
                    <a:pt x="2745" y="177"/>
                    <a:pt x="2746" y="180"/>
                    <a:pt x="2747" y="181"/>
                  </a:cubicBezTo>
                  <a:cubicBezTo>
                    <a:pt x="2748" y="182"/>
                    <a:pt x="2748" y="182"/>
                    <a:pt x="2748" y="182"/>
                  </a:cubicBezTo>
                  <a:cubicBezTo>
                    <a:pt x="2750" y="182"/>
                    <a:pt x="2751" y="180"/>
                    <a:pt x="2751" y="178"/>
                  </a:cubicBezTo>
                  <a:cubicBezTo>
                    <a:pt x="2752" y="175"/>
                    <a:pt x="2751" y="172"/>
                    <a:pt x="2749" y="171"/>
                  </a:cubicBezTo>
                  <a:cubicBezTo>
                    <a:pt x="2749" y="171"/>
                    <a:pt x="2748" y="171"/>
                    <a:pt x="2748" y="171"/>
                  </a:cubicBezTo>
                  <a:moveTo>
                    <a:pt x="4882" y="168"/>
                  </a:moveTo>
                  <a:cubicBezTo>
                    <a:pt x="4882" y="168"/>
                    <a:pt x="4882" y="168"/>
                    <a:pt x="4882" y="168"/>
                  </a:cubicBezTo>
                  <a:cubicBezTo>
                    <a:pt x="4880" y="169"/>
                    <a:pt x="4878" y="171"/>
                    <a:pt x="4877" y="173"/>
                  </a:cubicBezTo>
                  <a:cubicBezTo>
                    <a:pt x="4877" y="176"/>
                    <a:pt x="4878" y="178"/>
                    <a:pt x="4880" y="178"/>
                  </a:cubicBezTo>
                  <a:cubicBezTo>
                    <a:pt x="4880" y="178"/>
                    <a:pt x="4880" y="178"/>
                    <a:pt x="4880" y="178"/>
                  </a:cubicBezTo>
                  <a:cubicBezTo>
                    <a:pt x="4882" y="178"/>
                    <a:pt x="4884" y="176"/>
                    <a:pt x="4885" y="173"/>
                  </a:cubicBezTo>
                  <a:cubicBezTo>
                    <a:pt x="4885" y="170"/>
                    <a:pt x="4884" y="168"/>
                    <a:pt x="4882" y="168"/>
                  </a:cubicBezTo>
                  <a:moveTo>
                    <a:pt x="4933" y="166"/>
                  </a:moveTo>
                  <a:cubicBezTo>
                    <a:pt x="4933" y="166"/>
                    <a:pt x="4932" y="166"/>
                    <a:pt x="4932" y="166"/>
                  </a:cubicBezTo>
                  <a:cubicBezTo>
                    <a:pt x="4930" y="166"/>
                    <a:pt x="4928" y="169"/>
                    <a:pt x="4928" y="171"/>
                  </a:cubicBezTo>
                  <a:cubicBezTo>
                    <a:pt x="4927" y="174"/>
                    <a:pt x="4929" y="176"/>
                    <a:pt x="4931" y="176"/>
                  </a:cubicBezTo>
                  <a:cubicBezTo>
                    <a:pt x="4931" y="176"/>
                    <a:pt x="4931" y="176"/>
                    <a:pt x="4931" y="176"/>
                  </a:cubicBezTo>
                  <a:cubicBezTo>
                    <a:pt x="4933" y="176"/>
                    <a:pt x="4935" y="174"/>
                    <a:pt x="4936" y="171"/>
                  </a:cubicBezTo>
                  <a:cubicBezTo>
                    <a:pt x="4936" y="168"/>
                    <a:pt x="4935" y="166"/>
                    <a:pt x="4933" y="166"/>
                  </a:cubicBezTo>
                  <a:moveTo>
                    <a:pt x="4986" y="164"/>
                  </a:moveTo>
                  <a:cubicBezTo>
                    <a:pt x="4986" y="164"/>
                    <a:pt x="4986" y="164"/>
                    <a:pt x="4986" y="164"/>
                  </a:cubicBezTo>
                  <a:cubicBezTo>
                    <a:pt x="4984" y="165"/>
                    <a:pt x="4982" y="167"/>
                    <a:pt x="4981" y="170"/>
                  </a:cubicBezTo>
                  <a:cubicBezTo>
                    <a:pt x="4981" y="172"/>
                    <a:pt x="4982" y="175"/>
                    <a:pt x="4984" y="175"/>
                  </a:cubicBezTo>
                  <a:cubicBezTo>
                    <a:pt x="4984" y="175"/>
                    <a:pt x="4984" y="175"/>
                    <a:pt x="4985" y="175"/>
                  </a:cubicBezTo>
                  <a:cubicBezTo>
                    <a:pt x="4987" y="175"/>
                    <a:pt x="4989" y="172"/>
                    <a:pt x="4989" y="169"/>
                  </a:cubicBezTo>
                  <a:cubicBezTo>
                    <a:pt x="4990" y="167"/>
                    <a:pt x="4988" y="164"/>
                    <a:pt x="4986" y="164"/>
                  </a:cubicBezTo>
                  <a:moveTo>
                    <a:pt x="5043" y="163"/>
                  </a:moveTo>
                  <a:cubicBezTo>
                    <a:pt x="5043" y="163"/>
                    <a:pt x="5043" y="163"/>
                    <a:pt x="5043" y="163"/>
                  </a:cubicBezTo>
                  <a:cubicBezTo>
                    <a:pt x="5040" y="163"/>
                    <a:pt x="5038" y="165"/>
                    <a:pt x="5038" y="168"/>
                  </a:cubicBezTo>
                  <a:cubicBezTo>
                    <a:pt x="5037" y="171"/>
                    <a:pt x="5039" y="173"/>
                    <a:pt x="5041" y="173"/>
                  </a:cubicBezTo>
                  <a:cubicBezTo>
                    <a:pt x="5041" y="173"/>
                    <a:pt x="5041" y="173"/>
                    <a:pt x="5041" y="173"/>
                  </a:cubicBezTo>
                  <a:cubicBezTo>
                    <a:pt x="5044" y="173"/>
                    <a:pt x="5046" y="171"/>
                    <a:pt x="5046" y="168"/>
                  </a:cubicBezTo>
                  <a:cubicBezTo>
                    <a:pt x="5047" y="165"/>
                    <a:pt x="5045" y="163"/>
                    <a:pt x="5043" y="163"/>
                  </a:cubicBezTo>
                  <a:moveTo>
                    <a:pt x="1560" y="159"/>
                  </a:moveTo>
                  <a:cubicBezTo>
                    <a:pt x="1559" y="159"/>
                    <a:pt x="1558" y="159"/>
                    <a:pt x="1557" y="159"/>
                  </a:cubicBezTo>
                  <a:cubicBezTo>
                    <a:pt x="1553" y="160"/>
                    <a:pt x="1550" y="163"/>
                    <a:pt x="1550" y="166"/>
                  </a:cubicBezTo>
                  <a:cubicBezTo>
                    <a:pt x="1550" y="168"/>
                    <a:pt x="1552" y="170"/>
                    <a:pt x="1555" y="170"/>
                  </a:cubicBezTo>
                  <a:cubicBezTo>
                    <a:pt x="1556" y="170"/>
                    <a:pt x="1557" y="170"/>
                    <a:pt x="1558" y="169"/>
                  </a:cubicBezTo>
                  <a:cubicBezTo>
                    <a:pt x="1561" y="168"/>
                    <a:pt x="1565" y="165"/>
                    <a:pt x="1565" y="162"/>
                  </a:cubicBezTo>
                  <a:cubicBezTo>
                    <a:pt x="1565" y="160"/>
                    <a:pt x="1563" y="159"/>
                    <a:pt x="1560" y="159"/>
                  </a:cubicBezTo>
                  <a:moveTo>
                    <a:pt x="2707" y="146"/>
                  </a:moveTo>
                  <a:cubicBezTo>
                    <a:pt x="2706" y="146"/>
                    <a:pt x="2704" y="147"/>
                    <a:pt x="2704" y="150"/>
                  </a:cubicBezTo>
                  <a:cubicBezTo>
                    <a:pt x="2703" y="152"/>
                    <a:pt x="2704" y="155"/>
                    <a:pt x="2706" y="156"/>
                  </a:cubicBezTo>
                  <a:cubicBezTo>
                    <a:pt x="2706" y="157"/>
                    <a:pt x="2707" y="157"/>
                    <a:pt x="2707" y="157"/>
                  </a:cubicBezTo>
                  <a:cubicBezTo>
                    <a:pt x="2708" y="157"/>
                    <a:pt x="2710" y="155"/>
                    <a:pt x="2710" y="153"/>
                  </a:cubicBezTo>
                  <a:cubicBezTo>
                    <a:pt x="2711" y="150"/>
                    <a:pt x="2710" y="147"/>
                    <a:pt x="2708" y="146"/>
                  </a:cubicBezTo>
                  <a:cubicBezTo>
                    <a:pt x="2708" y="146"/>
                    <a:pt x="2707" y="146"/>
                    <a:pt x="2707" y="146"/>
                  </a:cubicBezTo>
                  <a:moveTo>
                    <a:pt x="1656" y="132"/>
                  </a:moveTo>
                  <a:cubicBezTo>
                    <a:pt x="1656" y="132"/>
                    <a:pt x="1655" y="132"/>
                    <a:pt x="1654" y="132"/>
                  </a:cubicBezTo>
                  <a:cubicBezTo>
                    <a:pt x="1650" y="133"/>
                    <a:pt x="1647" y="136"/>
                    <a:pt x="1647" y="139"/>
                  </a:cubicBezTo>
                  <a:cubicBezTo>
                    <a:pt x="1646" y="141"/>
                    <a:pt x="1648" y="143"/>
                    <a:pt x="1651" y="143"/>
                  </a:cubicBezTo>
                  <a:cubicBezTo>
                    <a:pt x="1652" y="143"/>
                    <a:pt x="1652" y="143"/>
                    <a:pt x="1653" y="142"/>
                  </a:cubicBezTo>
                  <a:cubicBezTo>
                    <a:pt x="1657" y="141"/>
                    <a:pt x="1661" y="138"/>
                    <a:pt x="1661" y="135"/>
                  </a:cubicBezTo>
                  <a:cubicBezTo>
                    <a:pt x="1661" y="133"/>
                    <a:pt x="1659" y="132"/>
                    <a:pt x="1656" y="132"/>
                  </a:cubicBezTo>
                  <a:moveTo>
                    <a:pt x="2666" y="121"/>
                  </a:moveTo>
                  <a:cubicBezTo>
                    <a:pt x="2665" y="121"/>
                    <a:pt x="2664" y="122"/>
                    <a:pt x="2663" y="124"/>
                  </a:cubicBezTo>
                  <a:cubicBezTo>
                    <a:pt x="2662" y="127"/>
                    <a:pt x="2663" y="130"/>
                    <a:pt x="2665" y="131"/>
                  </a:cubicBezTo>
                  <a:cubicBezTo>
                    <a:pt x="2665" y="132"/>
                    <a:pt x="2666" y="132"/>
                    <a:pt x="2666" y="132"/>
                  </a:cubicBezTo>
                  <a:cubicBezTo>
                    <a:pt x="2667" y="132"/>
                    <a:pt x="2669" y="130"/>
                    <a:pt x="2669" y="128"/>
                  </a:cubicBezTo>
                  <a:cubicBezTo>
                    <a:pt x="2670" y="125"/>
                    <a:pt x="2669" y="122"/>
                    <a:pt x="2667" y="121"/>
                  </a:cubicBezTo>
                  <a:cubicBezTo>
                    <a:pt x="2667" y="121"/>
                    <a:pt x="2666" y="121"/>
                    <a:pt x="2666" y="121"/>
                  </a:cubicBezTo>
                  <a:moveTo>
                    <a:pt x="1752" y="105"/>
                  </a:moveTo>
                  <a:cubicBezTo>
                    <a:pt x="1752" y="105"/>
                    <a:pt x="1751" y="105"/>
                    <a:pt x="1750" y="106"/>
                  </a:cubicBezTo>
                  <a:cubicBezTo>
                    <a:pt x="1746" y="107"/>
                    <a:pt x="1743" y="110"/>
                    <a:pt x="1742" y="113"/>
                  </a:cubicBezTo>
                  <a:cubicBezTo>
                    <a:pt x="1742" y="115"/>
                    <a:pt x="1744" y="116"/>
                    <a:pt x="1746" y="116"/>
                  </a:cubicBezTo>
                  <a:cubicBezTo>
                    <a:pt x="1747" y="116"/>
                    <a:pt x="1748" y="116"/>
                    <a:pt x="1749" y="116"/>
                  </a:cubicBezTo>
                  <a:cubicBezTo>
                    <a:pt x="1753" y="115"/>
                    <a:pt x="1756" y="112"/>
                    <a:pt x="1756" y="109"/>
                  </a:cubicBezTo>
                  <a:cubicBezTo>
                    <a:pt x="1757" y="107"/>
                    <a:pt x="1755" y="105"/>
                    <a:pt x="1752" y="105"/>
                  </a:cubicBezTo>
                  <a:moveTo>
                    <a:pt x="2625" y="96"/>
                  </a:moveTo>
                  <a:cubicBezTo>
                    <a:pt x="2623" y="96"/>
                    <a:pt x="2622" y="97"/>
                    <a:pt x="2622" y="100"/>
                  </a:cubicBezTo>
                  <a:cubicBezTo>
                    <a:pt x="2621" y="102"/>
                    <a:pt x="2622" y="105"/>
                    <a:pt x="2623" y="106"/>
                  </a:cubicBezTo>
                  <a:cubicBezTo>
                    <a:pt x="2624" y="107"/>
                    <a:pt x="2624" y="107"/>
                    <a:pt x="2625" y="107"/>
                  </a:cubicBezTo>
                  <a:cubicBezTo>
                    <a:pt x="2626" y="107"/>
                    <a:pt x="2627" y="105"/>
                    <a:pt x="2628" y="103"/>
                  </a:cubicBezTo>
                  <a:cubicBezTo>
                    <a:pt x="2629" y="100"/>
                    <a:pt x="2628" y="97"/>
                    <a:pt x="2626" y="96"/>
                  </a:cubicBezTo>
                  <a:cubicBezTo>
                    <a:pt x="2626" y="96"/>
                    <a:pt x="2625" y="96"/>
                    <a:pt x="2625" y="96"/>
                  </a:cubicBezTo>
                  <a:moveTo>
                    <a:pt x="1847" y="80"/>
                  </a:moveTo>
                  <a:cubicBezTo>
                    <a:pt x="1846" y="80"/>
                    <a:pt x="1845" y="80"/>
                    <a:pt x="1845" y="80"/>
                  </a:cubicBezTo>
                  <a:cubicBezTo>
                    <a:pt x="1841" y="81"/>
                    <a:pt x="1837" y="84"/>
                    <a:pt x="1837" y="87"/>
                  </a:cubicBezTo>
                  <a:cubicBezTo>
                    <a:pt x="1837" y="89"/>
                    <a:pt x="1838" y="91"/>
                    <a:pt x="1841" y="91"/>
                  </a:cubicBezTo>
                  <a:cubicBezTo>
                    <a:pt x="1841" y="91"/>
                    <a:pt x="1842" y="91"/>
                    <a:pt x="1843" y="90"/>
                  </a:cubicBezTo>
                  <a:cubicBezTo>
                    <a:pt x="1847" y="89"/>
                    <a:pt x="1850" y="86"/>
                    <a:pt x="1851" y="84"/>
                  </a:cubicBezTo>
                  <a:cubicBezTo>
                    <a:pt x="1851" y="81"/>
                    <a:pt x="1850" y="80"/>
                    <a:pt x="1847" y="80"/>
                  </a:cubicBezTo>
                  <a:moveTo>
                    <a:pt x="2583" y="72"/>
                  </a:moveTo>
                  <a:cubicBezTo>
                    <a:pt x="2581" y="72"/>
                    <a:pt x="2580" y="74"/>
                    <a:pt x="2579" y="76"/>
                  </a:cubicBezTo>
                  <a:cubicBezTo>
                    <a:pt x="2578" y="79"/>
                    <a:pt x="2579" y="82"/>
                    <a:pt x="2581" y="83"/>
                  </a:cubicBezTo>
                  <a:cubicBezTo>
                    <a:pt x="2581" y="83"/>
                    <a:pt x="2582" y="83"/>
                    <a:pt x="2582" y="83"/>
                  </a:cubicBezTo>
                  <a:cubicBezTo>
                    <a:pt x="2584" y="83"/>
                    <a:pt x="2585" y="82"/>
                    <a:pt x="2586" y="79"/>
                  </a:cubicBezTo>
                  <a:cubicBezTo>
                    <a:pt x="2586" y="77"/>
                    <a:pt x="2585" y="74"/>
                    <a:pt x="2584" y="73"/>
                  </a:cubicBezTo>
                  <a:cubicBezTo>
                    <a:pt x="2583" y="72"/>
                    <a:pt x="2583" y="72"/>
                    <a:pt x="2583" y="72"/>
                  </a:cubicBezTo>
                  <a:moveTo>
                    <a:pt x="1939" y="57"/>
                  </a:moveTo>
                  <a:cubicBezTo>
                    <a:pt x="1938" y="57"/>
                    <a:pt x="1938" y="57"/>
                    <a:pt x="1937" y="57"/>
                  </a:cubicBezTo>
                  <a:cubicBezTo>
                    <a:pt x="1933" y="58"/>
                    <a:pt x="1930" y="61"/>
                    <a:pt x="1929" y="64"/>
                  </a:cubicBezTo>
                  <a:cubicBezTo>
                    <a:pt x="1929" y="66"/>
                    <a:pt x="1930" y="67"/>
                    <a:pt x="1933" y="67"/>
                  </a:cubicBezTo>
                  <a:cubicBezTo>
                    <a:pt x="1934" y="67"/>
                    <a:pt x="1934" y="67"/>
                    <a:pt x="1935" y="67"/>
                  </a:cubicBezTo>
                  <a:cubicBezTo>
                    <a:pt x="1939" y="66"/>
                    <a:pt x="1942" y="63"/>
                    <a:pt x="1943" y="60"/>
                  </a:cubicBezTo>
                  <a:cubicBezTo>
                    <a:pt x="1943" y="58"/>
                    <a:pt x="1942" y="57"/>
                    <a:pt x="1939" y="57"/>
                  </a:cubicBezTo>
                  <a:moveTo>
                    <a:pt x="2539" y="51"/>
                  </a:moveTo>
                  <a:cubicBezTo>
                    <a:pt x="2537" y="51"/>
                    <a:pt x="2535" y="52"/>
                    <a:pt x="2535" y="55"/>
                  </a:cubicBezTo>
                  <a:cubicBezTo>
                    <a:pt x="2534" y="57"/>
                    <a:pt x="2535" y="60"/>
                    <a:pt x="2537" y="61"/>
                  </a:cubicBezTo>
                  <a:cubicBezTo>
                    <a:pt x="2537" y="61"/>
                    <a:pt x="2537" y="61"/>
                    <a:pt x="2538" y="61"/>
                  </a:cubicBezTo>
                  <a:cubicBezTo>
                    <a:pt x="2539" y="61"/>
                    <a:pt x="2541" y="60"/>
                    <a:pt x="2542" y="58"/>
                  </a:cubicBezTo>
                  <a:cubicBezTo>
                    <a:pt x="2542" y="55"/>
                    <a:pt x="2541" y="52"/>
                    <a:pt x="2540" y="51"/>
                  </a:cubicBezTo>
                  <a:cubicBezTo>
                    <a:pt x="2539" y="51"/>
                    <a:pt x="2539" y="51"/>
                    <a:pt x="2539" y="51"/>
                  </a:cubicBezTo>
                  <a:moveTo>
                    <a:pt x="2028" y="36"/>
                  </a:moveTo>
                  <a:cubicBezTo>
                    <a:pt x="2027" y="36"/>
                    <a:pt x="2027" y="36"/>
                    <a:pt x="2026" y="36"/>
                  </a:cubicBezTo>
                  <a:cubicBezTo>
                    <a:pt x="2023" y="37"/>
                    <a:pt x="2019" y="40"/>
                    <a:pt x="2019" y="43"/>
                  </a:cubicBezTo>
                  <a:cubicBezTo>
                    <a:pt x="2018" y="45"/>
                    <a:pt x="2020" y="47"/>
                    <a:pt x="2022" y="47"/>
                  </a:cubicBezTo>
                  <a:cubicBezTo>
                    <a:pt x="2023" y="47"/>
                    <a:pt x="2023" y="47"/>
                    <a:pt x="2024" y="47"/>
                  </a:cubicBezTo>
                  <a:cubicBezTo>
                    <a:pt x="2027" y="46"/>
                    <a:pt x="2031" y="43"/>
                    <a:pt x="2031" y="40"/>
                  </a:cubicBezTo>
                  <a:cubicBezTo>
                    <a:pt x="2032" y="38"/>
                    <a:pt x="2031" y="36"/>
                    <a:pt x="2028" y="36"/>
                  </a:cubicBezTo>
                  <a:moveTo>
                    <a:pt x="2492" y="32"/>
                  </a:moveTo>
                  <a:cubicBezTo>
                    <a:pt x="2490" y="32"/>
                    <a:pt x="2489" y="34"/>
                    <a:pt x="2488" y="36"/>
                  </a:cubicBezTo>
                  <a:cubicBezTo>
                    <a:pt x="2487" y="39"/>
                    <a:pt x="2488" y="42"/>
                    <a:pt x="2490" y="42"/>
                  </a:cubicBezTo>
                  <a:cubicBezTo>
                    <a:pt x="2490" y="42"/>
                    <a:pt x="2491" y="43"/>
                    <a:pt x="2491" y="43"/>
                  </a:cubicBezTo>
                  <a:cubicBezTo>
                    <a:pt x="2493" y="43"/>
                    <a:pt x="2494" y="41"/>
                    <a:pt x="2495" y="38"/>
                  </a:cubicBezTo>
                  <a:cubicBezTo>
                    <a:pt x="2496" y="36"/>
                    <a:pt x="2495" y="33"/>
                    <a:pt x="2493" y="32"/>
                  </a:cubicBezTo>
                  <a:cubicBezTo>
                    <a:pt x="2493" y="32"/>
                    <a:pt x="2492" y="32"/>
                    <a:pt x="2492" y="32"/>
                  </a:cubicBezTo>
                  <a:moveTo>
                    <a:pt x="2112" y="19"/>
                  </a:moveTo>
                  <a:cubicBezTo>
                    <a:pt x="2112" y="19"/>
                    <a:pt x="2112" y="20"/>
                    <a:pt x="2111" y="20"/>
                  </a:cubicBezTo>
                  <a:cubicBezTo>
                    <a:pt x="2108" y="20"/>
                    <a:pt x="2104" y="23"/>
                    <a:pt x="2104" y="26"/>
                  </a:cubicBezTo>
                  <a:cubicBezTo>
                    <a:pt x="2103" y="28"/>
                    <a:pt x="2104" y="30"/>
                    <a:pt x="2107" y="30"/>
                  </a:cubicBezTo>
                  <a:cubicBezTo>
                    <a:pt x="2107" y="30"/>
                    <a:pt x="2108" y="30"/>
                    <a:pt x="2108" y="30"/>
                  </a:cubicBezTo>
                  <a:cubicBezTo>
                    <a:pt x="2112" y="29"/>
                    <a:pt x="2115" y="26"/>
                    <a:pt x="2116" y="24"/>
                  </a:cubicBezTo>
                  <a:cubicBezTo>
                    <a:pt x="2117" y="21"/>
                    <a:pt x="2115" y="19"/>
                    <a:pt x="2112" y="19"/>
                  </a:cubicBezTo>
                  <a:moveTo>
                    <a:pt x="2442" y="17"/>
                  </a:moveTo>
                  <a:cubicBezTo>
                    <a:pt x="2440" y="17"/>
                    <a:pt x="2438" y="18"/>
                    <a:pt x="2438" y="21"/>
                  </a:cubicBezTo>
                  <a:cubicBezTo>
                    <a:pt x="2437" y="24"/>
                    <a:pt x="2438" y="27"/>
                    <a:pt x="2440" y="27"/>
                  </a:cubicBezTo>
                  <a:cubicBezTo>
                    <a:pt x="2440" y="27"/>
                    <a:pt x="2440" y="27"/>
                    <a:pt x="2441" y="27"/>
                  </a:cubicBezTo>
                  <a:cubicBezTo>
                    <a:pt x="2443" y="27"/>
                    <a:pt x="2445" y="25"/>
                    <a:pt x="2445" y="23"/>
                  </a:cubicBezTo>
                  <a:cubicBezTo>
                    <a:pt x="2446" y="20"/>
                    <a:pt x="2445" y="17"/>
                    <a:pt x="2443" y="17"/>
                  </a:cubicBezTo>
                  <a:cubicBezTo>
                    <a:pt x="2443" y="17"/>
                    <a:pt x="2442" y="17"/>
                    <a:pt x="2442" y="17"/>
                  </a:cubicBezTo>
                  <a:moveTo>
                    <a:pt x="2192" y="7"/>
                  </a:moveTo>
                  <a:cubicBezTo>
                    <a:pt x="2192" y="7"/>
                    <a:pt x="2191" y="7"/>
                    <a:pt x="2191" y="7"/>
                  </a:cubicBezTo>
                  <a:cubicBezTo>
                    <a:pt x="2188" y="8"/>
                    <a:pt x="2185" y="10"/>
                    <a:pt x="2184" y="13"/>
                  </a:cubicBezTo>
                  <a:cubicBezTo>
                    <a:pt x="2183" y="16"/>
                    <a:pt x="2185" y="18"/>
                    <a:pt x="2187" y="18"/>
                  </a:cubicBezTo>
                  <a:cubicBezTo>
                    <a:pt x="2187" y="18"/>
                    <a:pt x="2188" y="18"/>
                    <a:pt x="2188" y="18"/>
                  </a:cubicBezTo>
                  <a:cubicBezTo>
                    <a:pt x="2191" y="17"/>
                    <a:pt x="2194" y="15"/>
                    <a:pt x="2195" y="12"/>
                  </a:cubicBezTo>
                  <a:cubicBezTo>
                    <a:pt x="2196" y="9"/>
                    <a:pt x="2194" y="7"/>
                    <a:pt x="2192" y="7"/>
                  </a:cubicBezTo>
                  <a:moveTo>
                    <a:pt x="2389" y="6"/>
                  </a:moveTo>
                  <a:cubicBezTo>
                    <a:pt x="2386" y="6"/>
                    <a:pt x="2384" y="8"/>
                    <a:pt x="2383" y="10"/>
                  </a:cubicBezTo>
                  <a:cubicBezTo>
                    <a:pt x="2383" y="13"/>
                    <a:pt x="2384" y="16"/>
                    <a:pt x="2386" y="16"/>
                  </a:cubicBezTo>
                  <a:cubicBezTo>
                    <a:pt x="2386" y="16"/>
                    <a:pt x="2386" y="16"/>
                    <a:pt x="2387" y="16"/>
                  </a:cubicBezTo>
                  <a:cubicBezTo>
                    <a:pt x="2389" y="16"/>
                    <a:pt x="2391" y="14"/>
                    <a:pt x="2392" y="12"/>
                  </a:cubicBezTo>
                  <a:cubicBezTo>
                    <a:pt x="2393" y="9"/>
                    <a:pt x="2391" y="6"/>
                    <a:pt x="2389" y="6"/>
                  </a:cubicBezTo>
                  <a:cubicBezTo>
                    <a:pt x="2389" y="6"/>
                    <a:pt x="2389" y="6"/>
                    <a:pt x="2389" y="6"/>
                  </a:cubicBezTo>
                  <a:moveTo>
                    <a:pt x="2265" y="1"/>
                  </a:moveTo>
                  <a:cubicBezTo>
                    <a:pt x="2265" y="1"/>
                    <a:pt x="2265" y="1"/>
                    <a:pt x="2265" y="1"/>
                  </a:cubicBezTo>
                  <a:cubicBezTo>
                    <a:pt x="2262" y="1"/>
                    <a:pt x="2259" y="3"/>
                    <a:pt x="2258" y="6"/>
                  </a:cubicBezTo>
                  <a:cubicBezTo>
                    <a:pt x="2257" y="9"/>
                    <a:pt x="2259" y="11"/>
                    <a:pt x="2261" y="11"/>
                  </a:cubicBezTo>
                  <a:cubicBezTo>
                    <a:pt x="2261" y="11"/>
                    <a:pt x="2262" y="11"/>
                    <a:pt x="2262" y="11"/>
                  </a:cubicBezTo>
                  <a:cubicBezTo>
                    <a:pt x="2264" y="11"/>
                    <a:pt x="2268" y="8"/>
                    <a:pt x="2268" y="6"/>
                  </a:cubicBezTo>
                  <a:cubicBezTo>
                    <a:pt x="2269" y="3"/>
                    <a:pt x="2268" y="1"/>
                    <a:pt x="2265" y="1"/>
                  </a:cubicBezTo>
                  <a:moveTo>
                    <a:pt x="2330" y="0"/>
                  </a:moveTo>
                  <a:cubicBezTo>
                    <a:pt x="2328" y="0"/>
                    <a:pt x="2325" y="2"/>
                    <a:pt x="2324" y="5"/>
                  </a:cubicBezTo>
                  <a:cubicBezTo>
                    <a:pt x="2324" y="8"/>
                    <a:pt x="2325" y="10"/>
                    <a:pt x="2327" y="11"/>
                  </a:cubicBezTo>
                  <a:cubicBezTo>
                    <a:pt x="2327" y="11"/>
                    <a:pt x="2327" y="11"/>
                    <a:pt x="2328" y="11"/>
                  </a:cubicBezTo>
                  <a:cubicBezTo>
                    <a:pt x="2330" y="11"/>
                    <a:pt x="2333" y="8"/>
                    <a:pt x="2333" y="6"/>
                  </a:cubicBezTo>
                  <a:cubicBezTo>
                    <a:pt x="2334" y="3"/>
                    <a:pt x="2333" y="0"/>
                    <a:pt x="2330" y="0"/>
                  </a:cubicBezTo>
                  <a:cubicBezTo>
                    <a:pt x="2330" y="0"/>
                    <a:pt x="2330" y="0"/>
                    <a:pt x="23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4" name="Freeform 28"/>
            <p:cNvSpPr/>
            <p:nvPr>
              <p:custDataLst>
                <p:tags r:id="rId33"/>
              </p:custDataLst>
            </p:nvPr>
          </p:nvSpPr>
          <p:spPr bwMode="auto">
            <a:xfrm>
              <a:off x="12609729" y="5823126"/>
              <a:ext cx="22299" cy="25272"/>
            </a:xfrm>
            <a:custGeom>
              <a:avLst/>
              <a:gdLst>
                <a:gd name="T0" fmla="*/ 5 w 9"/>
                <a:gd name="T1" fmla="*/ 0 h 10"/>
                <a:gd name="T2" fmla="*/ 3 w 9"/>
                <a:gd name="T3" fmla="*/ 1 h 10"/>
                <a:gd name="T4" fmla="*/ 2 w 9"/>
                <a:gd name="T5" fmla="*/ 2 h 10"/>
                <a:gd name="T6" fmla="*/ 1 w 9"/>
                <a:gd name="T7" fmla="*/ 3 h 10"/>
                <a:gd name="T8" fmla="*/ 0 w 9"/>
                <a:gd name="T9" fmla="*/ 5 h 10"/>
                <a:gd name="T10" fmla="*/ 1 w 9"/>
                <a:gd name="T11" fmla="*/ 9 h 10"/>
                <a:gd name="T12" fmla="*/ 4 w 9"/>
                <a:gd name="T13" fmla="*/ 10 h 10"/>
                <a:gd name="T14" fmla="*/ 4 w 9"/>
                <a:gd name="T15" fmla="*/ 10 h 10"/>
                <a:gd name="T16" fmla="*/ 6 w 9"/>
                <a:gd name="T17" fmla="*/ 10 h 10"/>
                <a:gd name="T18" fmla="*/ 7 w 9"/>
                <a:gd name="T19" fmla="*/ 9 h 10"/>
                <a:gd name="T20" fmla="*/ 9 w 9"/>
                <a:gd name="T21" fmla="*/ 7 h 10"/>
                <a:gd name="T22" fmla="*/ 9 w 9"/>
                <a:gd name="T23" fmla="*/ 5 h 10"/>
                <a:gd name="T24" fmla="*/ 8 w 9"/>
                <a:gd name="T25" fmla="*/ 2 h 10"/>
                <a:gd name="T26" fmla="*/ 7 w 9"/>
                <a:gd name="T27" fmla="*/ 1 h 10"/>
                <a:gd name="T28" fmla="*/ 5 w 9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6" y="10"/>
                    <a:pt x="7" y="9"/>
                    <a:pt x="7" y="9"/>
                  </a:cubicBezTo>
                  <a:cubicBezTo>
                    <a:pt x="8" y="8"/>
                    <a:pt x="8" y="8"/>
                    <a:pt x="9" y="7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4"/>
                    <a:pt x="9" y="3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5" name="Freeform 29"/>
            <p:cNvSpPr/>
            <p:nvPr>
              <p:custDataLst>
                <p:tags r:id="rId34"/>
              </p:custDataLst>
            </p:nvPr>
          </p:nvSpPr>
          <p:spPr bwMode="auto">
            <a:xfrm>
              <a:off x="-389004" y="6059493"/>
              <a:ext cx="25272" cy="16353"/>
            </a:xfrm>
            <a:custGeom>
              <a:avLst/>
              <a:gdLst>
                <a:gd name="T0" fmla="*/ 5 w 10"/>
                <a:gd name="T1" fmla="*/ 0 h 6"/>
                <a:gd name="T2" fmla="*/ 1 w 10"/>
                <a:gd name="T3" fmla="*/ 1 h 6"/>
                <a:gd name="T4" fmla="*/ 0 w 10"/>
                <a:gd name="T5" fmla="*/ 3 h 6"/>
                <a:gd name="T6" fmla="*/ 2 w 10"/>
                <a:gd name="T7" fmla="*/ 5 h 6"/>
                <a:gd name="T8" fmla="*/ 6 w 10"/>
                <a:gd name="T9" fmla="*/ 6 h 6"/>
                <a:gd name="T10" fmla="*/ 6 w 10"/>
                <a:gd name="T11" fmla="*/ 6 h 6"/>
                <a:gd name="T12" fmla="*/ 9 w 10"/>
                <a:gd name="T13" fmla="*/ 5 h 6"/>
                <a:gd name="T14" fmla="*/ 10 w 10"/>
                <a:gd name="T15" fmla="*/ 3 h 6"/>
                <a:gd name="T16" fmla="*/ 8 w 10"/>
                <a:gd name="T17" fmla="*/ 1 h 6"/>
                <a:gd name="T18" fmla="*/ 7 w 10"/>
                <a:gd name="T19" fmla="*/ 0 h 6"/>
                <a:gd name="T20" fmla="*/ 5 w 10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5" y="0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2"/>
                    <a:pt x="10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6" name="Freeform 30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-228453" y="5606084"/>
              <a:ext cx="12673171" cy="741808"/>
            </a:xfrm>
            <a:custGeom>
              <a:avLst/>
              <a:gdLst>
                <a:gd name="T0" fmla="*/ 972 w 5027"/>
                <a:gd name="T1" fmla="*/ 283 h 294"/>
                <a:gd name="T2" fmla="*/ 848 w 5027"/>
                <a:gd name="T3" fmla="*/ 292 h 294"/>
                <a:gd name="T4" fmla="*/ 1051 w 5027"/>
                <a:gd name="T5" fmla="*/ 282 h 294"/>
                <a:gd name="T6" fmla="*/ 714 w 5027"/>
                <a:gd name="T7" fmla="*/ 270 h 294"/>
                <a:gd name="T8" fmla="*/ 1115 w 5027"/>
                <a:gd name="T9" fmla="*/ 273 h 294"/>
                <a:gd name="T10" fmla="*/ 3094 w 5027"/>
                <a:gd name="T11" fmla="*/ 270 h 294"/>
                <a:gd name="T12" fmla="*/ 3159 w 5027"/>
                <a:gd name="T13" fmla="*/ 264 h 294"/>
                <a:gd name="T14" fmla="*/ 3019 w 5027"/>
                <a:gd name="T15" fmla="*/ 269 h 294"/>
                <a:gd name="T16" fmla="*/ 655 w 5027"/>
                <a:gd name="T17" fmla="*/ 273 h 294"/>
                <a:gd name="T18" fmla="*/ 3313 w 5027"/>
                <a:gd name="T19" fmla="*/ 268 h 294"/>
                <a:gd name="T20" fmla="*/ 3468 w 5027"/>
                <a:gd name="T21" fmla="*/ 259 h 294"/>
                <a:gd name="T22" fmla="*/ 2964 w 5027"/>
                <a:gd name="T23" fmla="*/ 269 h 294"/>
                <a:gd name="T24" fmla="*/ 3545 w 5027"/>
                <a:gd name="T25" fmla="*/ 267 h 294"/>
                <a:gd name="T26" fmla="*/ 585 w 5027"/>
                <a:gd name="T27" fmla="*/ 254 h 294"/>
                <a:gd name="T28" fmla="*/ 1200 w 5027"/>
                <a:gd name="T29" fmla="*/ 251 h 294"/>
                <a:gd name="T30" fmla="*/ 3708 w 5027"/>
                <a:gd name="T31" fmla="*/ 260 h 294"/>
                <a:gd name="T32" fmla="*/ 2912 w 5027"/>
                <a:gd name="T33" fmla="*/ 247 h 294"/>
                <a:gd name="T34" fmla="*/ 3796 w 5027"/>
                <a:gd name="T35" fmla="*/ 243 h 294"/>
                <a:gd name="T36" fmla="*/ 3867 w 5027"/>
                <a:gd name="T37" fmla="*/ 244 h 294"/>
                <a:gd name="T38" fmla="*/ 463 w 5027"/>
                <a:gd name="T39" fmla="*/ 239 h 294"/>
                <a:gd name="T40" fmla="*/ 2860 w 5027"/>
                <a:gd name="T41" fmla="*/ 232 h 294"/>
                <a:gd name="T42" fmla="*/ 1285 w 5027"/>
                <a:gd name="T43" fmla="*/ 231 h 294"/>
                <a:gd name="T44" fmla="*/ 4025 w 5027"/>
                <a:gd name="T45" fmla="*/ 236 h 294"/>
                <a:gd name="T46" fmla="*/ 391 w 5027"/>
                <a:gd name="T47" fmla="*/ 224 h 294"/>
                <a:gd name="T48" fmla="*/ 326 w 5027"/>
                <a:gd name="T49" fmla="*/ 214 h 294"/>
                <a:gd name="T50" fmla="*/ 2810 w 5027"/>
                <a:gd name="T51" fmla="*/ 225 h 294"/>
                <a:gd name="T52" fmla="*/ 4169 w 5027"/>
                <a:gd name="T53" fmla="*/ 219 h 294"/>
                <a:gd name="T54" fmla="*/ 1374 w 5027"/>
                <a:gd name="T55" fmla="*/ 208 h 294"/>
                <a:gd name="T56" fmla="*/ 4242 w 5027"/>
                <a:gd name="T57" fmla="*/ 201 h 294"/>
                <a:gd name="T58" fmla="*/ 200 w 5027"/>
                <a:gd name="T59" fmla="*/ 204 h 294"/>
                <a:gd name="T60" fmla="*/ 2768 w 5027"/>
                <a:gd name="T61" fmla="*/ 192 h 294"/>
                <a:gd name="T62" fmla="*/ 132 w 5027"/>
                <a:gd name="T63" fmla="*/ 189 h 294"/>
                <a:gd name="T64" fmla="*/ 70 w 5027"/>
                <a:gd name="T65" fmla="*/ 191 h 294"/>
                <a:gd name="T66" fmla="*/ 1462 w 5027"/>
                <a:gd name="T67" fmla="*/ 195 h 294"/>
                <a:gd name="T68" fmla="*/ 4361 w 5027"/>
                <a:gd name="T69" fmla="*/ 183 h 294"/>
                <a:gd name="T70" fmla="*/ 4414 w 5027"/>
                <a:gd name="T71" fmla="*/ 176 h 294"/>
                <a:gd name="T72" fmla="*/ 4459 w 5027"/>
                <a:gd name="T73" fmla="*/ 178 h 294"/>
                <a:gd name="T74" fmla="*/ 2724 w 5027"/>
                <a:gd name="T75" fmla="*/ 169 h 294"/>
                <a:gd name="T76" fmla="*/ 4566 w 5027"/>
                <a:gd name="T77" fmla="*/ 164 h 294"/>
                <a:gd name="T78" fmla="*/ 5021 w 5027"/>
                <a:gd name="T79" fmla="*/ 174 h 294"/>
                <a:gd name="T80" fmla="*/ 4966 w 5027"/>
                <a:gd name="T81" fmla="*/ 163 h 294"/>
                <a:gd name="T82" fmla="*/ 4614 w 5027"/>
                <a:gd name="T83" fmla="*/ 162 h 294"/>
                <a:gd name="T84" fmla="*/ 4854 w 5027"/>
                <a:gd name="T85" fmla="*/ 172 h 294"/>
                <a:gd name="T86" fmla="*/ 4656 w 5027"/>
                <a:gd name="T87" fmla="*/ 169 h 294"/>
                <a:gd name="T88" fmla="*/ 4807 w 5027"/>
                <a:gd name="T89" fmla="*/ 161 h 294"/>
                <a:gd name="T90" fmla="*/ 4709 w 5027"/>
                <a:gd name="T91" fmla="*/ 161 h 294"/>
                <a:gd name="T92" fmla="*/ 1550 w 5027"/>
                <a:gd name="T93" fmla="*/ 170 h 294"/>
                <a:gd name="T94" fmla="*/ 2681 w 5027"/>
                <a:gd name="T95" fmla="*/ 144 h 294"/>
                <a:gd name="T96" fmla="*/ 2637 w 5027"/>
                <a:gd name="T97" fmla="*/ 119 h 294"/>
                <a:gd name="T98" fmla="*/ 1726 w 5027"/>
                <a:gd name="T99" fmla="*/ 113 h 294"/>
                <a:gd name="T100" fmla="*/ 2597 w 5027"/>
                <a:gd name="T101" fmla="*/ 103 h 294"/>
                <a:gd name="T102" fmla="*/ 1826 w 5027"/>
                <a:gd name="T103" fmla="*/ 79 h 294"/>
                <a:gd name="T104" fmla="*/ 1911 w 5027"/>
                <a:gd name="T105" fmla="*/ 57 h 294"/>
                <a:gd name="T106" fmla="*/ 2502 w 5027"/>
                <a:gd name="T107" fmla="*/ 62 h 294"/>
                <a:gd name="T108" fmla="*/ 2001 w 5027"/>
                <a:gd name="T109" fmla="*/ 40 h 294"/>
                <a:gd name="T110" fmla="*/ 2080 w 5027"/>
                <a:gd name="T111" fmla="*/ 19 h 294"/>
                <a:gd name="T112" fmla="*/ 2402 w 5027"/>
                <a:gd name="T113" fmla="*/ 28 h 294"/>
                <a:gd name="T114" fmla="*/ 2150 w 5027"/>
                <a:gd name="T115" fmla="*/ 19 h 294"/>
                <a:gd name="T116" fmla="*/ 2353 w 5027"/>
                <a:gd name="T117" fmla="*/ 6 h 294"/>
                <a:gd name="T118" fmla="*/ 2286 w 5027"/>
                <a:gd name="T119" fmla="*/ 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7" h="294">
                  <a:moveTo>
                    <a:pt x="907" y="283"/>
                  </a:moveTo>
                  <a:cubicBezTo>
                    <a:pt x="904" y="283"/>
                    <a:pt x="903" y="285"/>
                    <a:pt x="904" y="288"/>
                  </a:cubicBezTo>
                  <a:cubicBezTo>
                    <a:pt x="906" y="292"/>
                    <a:pt x="909" y="294"/>
                    <a:pt x="912" y="294"/>
                  </a:cubicBezTo>
                  <a:cubicBezTo>
                    <a:pt x="912" y="294"/>
                    <a:pt x="912" y="294"/>
                    <a:pt x="912" y="294"/>
                  </a:cubicBezTo>
                  <a:cubicBezTo>
                    <a:pt x="915" y="294"/>
                    <a:pt x="916" y="292"/>
                    <a:pt x="915" y="289"/>
                  </a:cubicBezTo>
                  <a:cubicBezTo>
                    <a:pt x="913" y="286"/>
                    <a:pt x="910" y="283"/>
                    <a:pt x="907" y="283"/>
                  </a:cubicBezTo>
                  <a:cubicBezTo>
                    <a:pt x="907" y="283"/>
                    <a:pt x="907" y="283"/>
                    <a:pt x="907" y="283"/>
                  </a:cubicBezTo>
                  <a:moveTo>
                    <a:pt x="972" y="283"/>
                  </a:moveTo>
                  <a:cubicBezTo>
                    <a:pt x="972" y="283"/>
                    <a:pt x="972" y="283"/>
                    <a:pt x="972" y="283"/>
                  </a:cubicBezTo>
                  <a:cubicBezTo>
                    <a:pt x="969" y="283"/>
                    <a:pt x="968" y="285"/>
                    <a:pt x="969" y="288"/>
                  </a:cubicBezTo>
                  <a:cubicBezTo>
                    <a:pt x="970" y="291"/>
                    <a:pt x="974" y="294"/>
                    <a:pt x="977" y="294"/>
                  </a:cubicBezTo>
                  <a:cubicBezTo>
                    <a:pt x="977" y="294"/>
                    <a:pt x="977" y="294"/>
                    <a:pt x="977" y="294"/>
                  </a:cubicBezTo>
                  <a:cubicBezTo>
                    <a:pt x="980" y="294"/>
                    <a:pt x="981" y="291"/>
                    <a:pt x="980" y="288"/>
                  </a:cubicBezTo>
                  <a:cubicBezTo>
                    <a:pt x="978" y="285"/>
                    <a:pt x="975" y="283"/>
                    <a:pt x="972" y="283"/>
                  </a:cubicBezTo>
                  <a:moveTo>
                    <a:pt x="843" y="281"/>
                  </a:moveTo>
                  <a:cubicBezTo>
                    <a:pt x="840" y="281"/>
                    <a:pt x="839" y="283"/>
                    <a:pt x="840" y="286"/>
                  </a:cubicBezTo>
                  <a:cubicBezTo>
                    <a:pt x="842" y="289"/>
                    <a:pt x="845" y="292"/>
                    <a:pt x="848" y="292"/>
                  </a:cubicBezTo>
                  <a:cubicBezTo>
                    <a:pt x="848" y="292"/>
                    <a:pt x="848" y="292"/>
                    <a:pt x="848" y="292"/>
                  </a:cubicBezTo>
                  <a:cubicBezTo>
                    <a:pt x="851" y="292"/>
                    <a:pt x="852" y="290"/>
                    <a:pt x="851" y="287"/>
                  </a:cubicBezTo>
                  <a:cubicBezTo>
                    <a:pt x="849" y="284"/>
                    <a:pt x="846" y="281"/>
                    <a:pt x="843" y="281"/>
                  </a:cubicBezTo>
                  <a:cubicBezTo>
                    <a:pt x="843" y="281"/>
                    <a:pt x="843" y="281"/>
                    <a:pt x="843" y="281"/>
                  </a:cubicBezTo>
                  <a:moveTo>
                    <a:pt x="1044" y="277"/>
                  </a:moveTo>
                  <a:cubicBezTo>
                    <a:pt x="1044" y="277"/>
                    <a:pt x="1043" y="277"/>
                    <a:pt x="1043" y="277"/>
                  </a:cubicBezTo>
                  <a:cubicBezTo>
                    <a:pt x="1040" y="278"/>
                    <a:pt x="1038" y="280"/>
                    <a:pt x="1040" y="284"/>
                  </a:cubicBezTo>
                  <a:cubicBezTo>
                    <a:pt x="1041" y="286"/>
                    <a:pt x="1044" y="289"/>
                    <a:pt x="1047" y="289"/>
                  </a:cubicBezTo>
                  <a:cubicBezTo>
                    <a:pt x="1047" y="289"/>
                    <a:pt x="1047" y="289"/>
                    <a:pt x="1048" y="289"/>
                  </a:cubicBezTo>
                  <a:cubicBezTo>
                    <a:pt x="1051" y="288"/>
                    <a:pt x="1052" y="285"/>
                    <a:pt x="1051" y="282"/>
                  </a:cubicBezTo>
                  <a:cubicBezTo>
                    <a:pt x="1050" y="279"/>
                    <a:pt x="1047" y="277"/>
                    <a:pt x="1044" y="277"/>
                  </a:cubicBezTo>
                  <a:moveTo>
                    <a:pt x="779" y="277"/>
                  </a:moveTo>
                  <a:cubicBezTo>
                    <a:pt x="776" y="277"/>
                    <a:pt x="775" y="279"/>
                    <a:pt x="776" y="281"/>
                  </a:cubicBezTo>
                  <a:cubicBezTo>
                    <a:pt x="777" y="284"/>
                    <a:pt x="781" y="287"/>
                    <a:pt x="784" y="287"/>
                  </a:cubicBezTo>
                  <a:cubicBezTo>
                    <a:pt x="784" y="287"/>
                    <a:pt x="784" y="287"/>
                    <a:pt x="784" y="287"/>
                  </a:cubicBezTo>
                  <a:cubicBezTo>
                    <a:pt x="787" y="287"/>
                    <a:pt x="788" y="285"/>
                    <a:pt x="786" y="282"/>
                  </a:cubicBezTo>
                  <a:cubicBezTo>
                    <a:pt x="785" y="279"/>
                    <a:pt x="782" y="277"/>
                    <a:pt x="779" y="277"/>
                  </a:cubicBezTo>
                  <a:cubicBezTo>
                    <a:pt x="779" y="277"/>
                    <a:pt x="779" y="277"/>
                    <a:pt x="779" y="277"/>
                  </a:cubicBezTo>
                  <a:moveTo>
                    <a:pt x="714" y="270"/>
                  </a:moveTo>
                  <a:cubicBezTo>
                    <a:pt x="712" y="270"/>
                    <a:pt x="711" y="272"/>
                    <a:pt x="712" y="275"/>
                  </a:cubicBezTo>
                  <a:cubicBezTo>
                    <a:pt x="713" y="278"/>
                    <a:pt x="716" y="281"/>
                    <a:pt x="719" y="281"/>
                  </a:cubicBezTo>
                  <a:cubicBezTo>
                    <a:pt x="719" y="281"/>
                    <a:pt x="719" y="281"/>
                    <a:pt x="720" y="281"/>
                  </a:cubicBezTo>
                  <a:cubicBezTo>
                    <a:pt x="722" y="281"/>
                    <a:pt x="723" y="279"/>
                    <a:pt x="722" y="276"/>
                  </a:cubicBezTo>
                  <a:cubicBezTo>
                    <a:pt x="721" y="273"/>
                    <a:pt x="718" y="271"/>
                    <a:pt x="715" y="270"/>
                  </a:cubicBezTo>
                  <a:cubicBezTo>
                    <a:pt x="715" y="270"/>
                    <a:pt x="714" y="270"/>
                    <a:pt x="714" y="270"/>
                  </a:cubicBezTo>
                  <a:moveTo>
                    <a:pt x="1121" y="266"/>
                  </a:moveTo>
                  <a:cubicBezTo>
                    <a:pt x="1120" y="266"/>
                    <a:pt x="1120" y="266"/>
                    <a:pt x="1120" y="266"/>
                  </a:cubicBezTo>
                  <a:cubicBezTo>
                    <a:pt x="1116" y="267"/>
                    <a:pt x="1114" y="270"/>
                    <a:pt x="1115" y="273"/>
                  </a:cubicBezTo>
                  <a:cubicBezTo>
                    <a:pt x="1116" y="276"/>
                    <a:pt x="1119" y="278"/>
                    <a:pt x="1122" y="278"/>
                  </a:cubicBezTo>
                  <a:cubicBezTo>
                    <a:pt x="1123" y="278"/>
                    <a:pt x="1123" y="278"/>
                    <a:pt x="1124" y="278"/>
                  </a:cubicBezTo>
                  <a:cubicBezTo>
                    <a:pt x="1127" y="277"/>
                    <a:pt x="1129" y="274"/>
                    <a:pt x="1128" y="271"/>
                  </a:cubicBezTo>
                  <a:cubicBezTo>
                    <a:pt x="1127" y="268"/>
                    <a:pt x="1124" y="266"/>
                    <a:pt x="1121" y="266"/>
                  </a:cubicBezTo>
                  <a:moveTo>
                    <a:pt x="3090" y="264"/>
                  </a:moveTo>
                  <a:cubicBezTo>
                    <a:pt x="3087" y="264"/>
                    <a:pt x="3084" y="267"/>
                    <a:pt x="3083" y="270"/>
                  </a:cubicBezTo>
                  <a:cubicBezTo>
                    <a:pt x="3083" y="273"/>
                    <a:pt x="3084" y="275"/>
                    <a:pt x="3087" y="275"/>
                  </a:cubicBezTo>
                  <a:cubicBezTo>
                    <a:pt x="3087" y="275"/>
                    <a:pt x="3087" y="275"/>
                    <a:pt x="3087" y="275"/>
                  </a:cubicBezTo>
                  <a:cubicBezTo>
                    <a:pt x="3090" y="275"/>
                    <a:pt x="3093" y="273"/>
                    <a:pt x="3094" y="270"/>
                  </a:cubicBezTo>
                  <a:cubicBezTo>
                    <a:pt x="3095" y="267"/>
                    <a:pt x="3093" y="264"/>
                    <a:pt x="3090" y="264"/>
                  </a:cubicBezTo>
                  <a:cubicBezTo>
                    <a:pt x="3090" y="264"/>
                    <a:pt x="3090" y="264"/>
                    <a:pt x="3090" y="264"/>
                  </a:cubicBezTo>
                  <a:moveTo>
                    <a:pt x="3159" y="264"/>
                  </a:moveTo>
                  <a:cubicBezTo>
                    <a:pt x="3159" y="264"/>
                    <a:pt x="3159" y="264"/>
                    <a:pt x="3159" y="264"/>
                  </a:cubicBezTo>
                  <a:cubicBezTo>
                    <a:pt x="3156" y="264"/>
                    <a:pt x="3153" y="267"/>
                    <a:pt x="3152" y="270"/>
                  </a:cubicBezTo>
                  <a:cubicBezTo>
                    <a:pt x="3152" y="273"/>
                    <a:pt x="3153" y="275"/>
                    <a:pt x="3157" y="275"/>
                  </a:cubicBezTo>
                  <a:cubicBezTo>
                    <a:pt x="3157" y="275"/>
                    <a:pt x="3157" y="275"/>
                    <a:pt x="3157" y="275"/>
                  </a:cubicBezTo>
                  <a:cubicBezTo>
                    <a:pt x="3160" y="275"/>
                    <a:pt x="3163" y="273"/>
                    <a:pt x="3164" y="270"/>
                  </a:cubicBezTo>
                  <a:cubicBezTo>
                    <a:pt x="3164" y="267"/>
                    <a:pt x="3163" y="264"/>
                    <a:pt x="3159" y="264"/>
                  </a:cubicBezTo>
                  <a:moveTo>
                    <a:pt x="3233" y="264"/>
                  </a:moveTo>
                  <a:cubicBezTo>
                    <a:pt x="3233" y="264"/>
                    <a:pt x="3233" y="264"/>
                    <a:pt x="3232" y="264"/>
                  </a:cubicBezTo>
                  <a:cubicBezTo>
                    <a:pt x="3229" y="264"/>
                    <a:pt x="3226" y="266"/>
                    <a:pt x="3225" y="269"/>
                  </a:cubicBezTo>
                  <a:cubicBezTo>
                    <a:pt x="3224" y="272"/>
                    <a:pt x="3226" y="275"/>
                    <a:pt x="3229" y="275"/>
                  </a:cubicBezTo>
                  <a:cubicBezTo>
                    <a:pt x="3230" y="275"/>
                    <a:pt x="3230" y="275"/>
                    <a:pt x="3230" y="275"/>
                  </a:cubicBezTo>
                  <a:cubicBezTo>
                    <a:pt x="3233" y="275"/>
                    <a:pt x="3236" y="272"/>
                    <a:pt x="3237" y="269"/>
                  </a:cubicBezTo>
                  <a:cubicBezTo>
                    <a:pt x="3238" y="266"/>
                    <a:pt x="3236" y="264"/>
                    <a:pt x="3233" y="264"/>
                  </a:cubicBezTo>
                  <a:moveTo>
                    <a:pt x="3025" y="264"/>
                  </a:moveTo>
                  <a:cubicBezTo>
                    <a:pt x="3022" y="264"/>
                    <a:pt x="3020" y="266"/>
                    <a:pt x="3019" y="269"/>
                  </a:cubicBezTo>
                  <a:cubicBezTo>
                    <a:pt x="3018" y="272"/>
                    <a:pt x="3020" y="274"/>
                    <a:pt x="3023" y="275"/>
                  </a:cubicBezTo>
                  <a:cubicBezTo>
                    <a:pt x="3023" y="275"/>
                    <a:pt x="3023" y="275"/>
                    <a:pt x="3023" y="275"/>
                  </a:cubicBezTo>
                  <a:cubicBezTo>
                    <a:pt x="3025" y="275"/>
                    <a:pt x="3028" y="272"/>
                    <a:pt x="3029" y="269"/>
                  </a:cubicBezTo>
                  <a:cubicBezTo>
                    <a:pt x="3030" y="266"/>
                    <a:pt x="3028" y="264"/>
                    <a:pt x="3025" y="264"/>
                  </a:cubicBezTo>
                  <a:cubicBezTo>
                    <a:pt x="3025" y="264"/>
                    <a:pt x="3025" y="264"/>
                    <a:pt x="3025" y="264"/>
                  </a:cubicBezTo>
                  <a:moveTo>
                    <a:pt x="650" y="263"/>
                  </a:moveTo>
                  <a:cubicBezTo>
                    <a:pt x="647" y="263"/>
                    <a:pt x="646" y="265"/>
                    <a:pt x="647" y="267"/>
                  </a:cubicBezTo>
                  <a:cubicBezTo>
                    <a:pt x="648" y="270"/>
                    <a:pt x="651" y="272"/>
                    <a:pt x="654" y="273"/>
                  </a:cubicBezTo>
                  <a:cubicBezTo>
                    <a:pt x="654" y="273"/>
                    <a:pt x="655" y="273"/>
                    <a:pt x="655" y="273"/>
                  </a:cubicBezTo>
                  <a:cubicBezTo>
                    <a:pt x="657" y="273"/>
                    <a:pt x="658" y="271"/>
                    <a:pt x="657" y="268"/>
                  </a:cubicBezTo>
                  <a:cubicBezTo>
                    <a:pt x="656" y="266"/>
                    <a:pt x="653" y="263"/>
                    <a:pt x="650" y="263"/>
                  </a:cubicBezTo>
                  <a:cubicBezTo>
                    <a:pt x="650" y="263"/>
                    <a:pt x="650" y="263"/>
                    <a:pt x="650" y="263"/>
                  </a:cubicBezTo>
                  <a:moveTo>
                    <a:pt x="3309" y="263"/>
                  </a:moveTo>
                  <a:cubicBezTo>
                    <a:pt x="3309" y="263"/>
                    <a:pt x="3309" y="263"/>
                    <a:pt x="3309" y="263"/>
                  </a:cubicBezTo>
                  <a:cubicBezTo>
                    <a:pt x="3305" y="263"/>
                    <a:pt x="3302" y="265"/>
                    <a:pt x="3301" y="268"/>
                  </a:cubicBezTo>
                  <a:cubicBezTo>
                    <a:pt x="3300" y="271"/>
                    <a:pt x="3302" y="274"/>
                    <a:pt x="3305" y="274"/>
                  </a:cubicBezTo>
                  <a:cubicBezTo>
                    <a:pt x="3305" y="274"/>
                    <a:pt x="3305" y="274"/>
                    <a:pt x="3305" y="274"/>
                  </a:cubicBezTo>
                  <a:cubicBezTo>
                    <a:pt x="3309" y="274"/>
                    <a:pt x="3312" y="271"/>
                    <a:pt x="3313" y="268"/>
                  </a:cubicBezTo>
                  <a:cubicBezTo>
                    <a:pt x="3314" y="265"/>
                    <a:pt x="3312" y="263"/>
                    <a:pt x="3309" y="263"/>
                  </a:cubicBezTo>
                  <a:moveTo>
                    <a:pt x="3387" y="261"/>
                  </a:moveTo>
                  <a:cubicBezTo>
                    <a:pt x="3387" y="261"/>
                    <a:pt x="3387" y="261"/>
                    <a:pt x="3387" y="261"/>
                  </a:cubicBezTo>
                  <a:cubicBezTo>
                    <a:pt x="3383" y="261"/>
                    <a:pt x="3380" y="264"/>
                    <a:pt x="3379" y="267"/>
                  </a:cubicBezTo>
                  <a:cubicBezTo>
                    <a:pt x="3378" y="270"/>
                    <a:pt x="3380" y="272"/>
                    <a:pt x="3384" y="272"/>
                  </a:cubicBezTo>
                  <a:cubicBezTo>
                    <a:pt x="3384" y="272"/>
                    <a:pt x="3384" y="272"/>
                    <a:pt x="3384" y="272"/>
                  </a:cubicBezTo>
                  <a:cubicBezTo>
                    <a:pt x="3387" y="272"/>
                    <a:pt x="3391" y="269"/>
                    <a:pt x="3392" y="266"/>
                  </a:cubicBezTo>
                  <a:cubicBezTo>
                    <a:pt x="3393" y="263"/>
                    <a:pt x="3391" y="261"/>
                    <a:pt x="3387" y="261"/>
                  </a:cubicBezTo>
                  <a:moveTo>
                    <a:pt x="3468" y="259"/>
                  </a:moveTo>
                  <a:cubicBezTo>
                    <a:pt x="3467" y="259"/>
                    <a:pt x="3467" y="259"/>
                    <a:pt x="3467" y="259"/>
                  </a:cubicBezTo>
                  <a:cubicBezTo>
                    <a:pt x="3464" y="259"/>
                    <a:pt x="3460" y="261"/>
                    <a:pt x="3459" y="264"/>
                  </a:cubicBezTo>
                  <a:cubicBezTo>
                    <a:pt x="3458" y="267"/>
                    <a:pt x="3460" y="270"/>
                    <a:pt x="3463" y="270"/>
                  </a:cubicBezTo>
                  <a:cubicBezTo>
                    <a:pt x="3464" y="270"/>
                    <a:pt x="3464" y="270"/>
                    <a:pt x="3464" y="270"/>
                  </a:cubicBezTo>
                  <a:cubicBezTo>
                    <a:pt x="3467" y="270"/>
                    <a:pt x="3471" y="267"/>
                    <a:pt x="3472" y="264"/>
                  </a:cubicBezTo>
                  <a:cubicBezTo>
                    <a:pt x="3473" y="261"/>
                    <a:pt x="3471" y="259"/>
                    <a:pt x="3468" y="259"/>
                  </a:cubicBezTo>
                  <a:moveTo>
                    <a:pt x="2966" y="258"/>
                  </a:moveTo>
                  <a:cubicBezTo>
                    <a:pt x="2964" y="258"/>
                    <a:pt x="2961" y="260"/>
                    <a:pt x="2961" y="263"/>
                  </a:cubicBezTo>
                  <a:cubicBezTo>
                    <a:pt x="2960" y="266"/>
                    <a:pt x="2961" y="269"/>
                    <a:pt x="2964" y="269"/>
                  </a:cubicBezTo>
                  <a:cubicBezTo>
                    <a:pt x="2964" y="269"/>
                    <a:pt x="2964" y="269"/>
                    <a:pt x="2964" y="269"/>
                  </a:cubicBezTo>
                  <a:cubicBezTo>
                    <a:pt x="2966" y="269"/>
                    <a:pt x="2969" y="267"/>
                    <a:pt x="2970" y="264"/>
                  </a:cubicBezTo>
                  <a:cubicBezTo>
                    <a:pt x="2970" y="261"/>
                    <a:pt x="2969" y="258"/>
                    <a:pt x="2966" y="258"/>
                  </a:cubicBezTo>
                  <a:cubicBezTo>
                    <a:pt x="2966" y="258"/>
                    <a:pt x="2966" y="258"/>
                    <a:pt x="2966" y="258"/>
                  </a:cubicBezTo>
                  <a:moveTo>
                    <a:pt x="3549" y="256"/>
                  </a:moveTo>
                  <a:cubicBezTo>
                    <a:pt x="3549" y="256"/>
                    <a:pt x="3549" y="256"/>
                    <a:pt x="3549" y="256"/>
                  </a:cubicBezTo>
                  <a:cubicBezTo>
                    <a:pt x="3545" y="256"/>
                    <a:pt x="3541" y="259"/>
                    <a:pt x="3540" y="262"/>
                  </a:cubicBezTo>
                  <a:cubicBezTo>
                    <a:pt x="3539" y="265"/>
                    <a:pt x="3541" y="267"/>
                    <a:pt x="3545" y="267"/>
                  </a:cubicBezTo>
                  <a:cubicBezTo>
                    <a:pt x="3545" y="267"/>
                    <a:pt x="3545" y="267"/>
                    <a:pt x="3545" y="267"/>
                  </a:cubicBezTo>
                  <a:cubicBezTo>
                    <a:pt x="3549" y="267"/>
                    <a:pt x="3552" y="264"/>
                    <a:pt x="3553" y="261"/>
                  </a:cubicBezTo>
                  <a:cubicBezTo>
                    <a:pt x="3554" y="258"/>
                    <a:pt x="3552" y="256"/>
                    <a:pt x="3549" y="256"/>
                  </a:cubicBezTo>
                  <a:moveTo>
                    <a:pt x="585" y="254"/>
                  </a:moveTo>
                  <a:cubicBezTo>
                    <a:pt x="582" y="254"/>
                    <a:pt x="581" y="256"/>
                    <a:pt x="582" y="258"/>
                  </a:cubicBezTo>
                  <a:cubicBezTo>
                    <a:pt x="583" y="261"/>
                    <a:pt x="586" y="263"/>
                    <a:pt x="589" y="264"/>
                  </a:cubicBezTo>
                  <a:cubicBezTo>
                    <a:pt x="590" y="264"/>
                    <a:pt x="590" y="264"/>
                    <a:pt x="590" y="264"/>
                  </a:cubicBezTo>
                  <a:cubicBezTo>
                    <a:pt x="592" y="264"/>
                    <a:pt x="594" y="262"/>
                    <a:pt x="593" y="259"/>
                  </a:cubicBezTo>
                  <a:cubicBezTo>
                    <a:pt x="592" y="257"/>
                    <a:pt x="588" y="254"/>
                    <a:pt x="586" y="254"/>
                  </a:cubicBezTo>
                  <a:cubicBezTo>
                    <a:pt x="585" y="254"/>
                    <a:pt x="585" y="254"/>
                    <a:pt x="585" y="254"/>
                  </a:cubicBezTo>
                  <a:moveTo>
                    <a:pt x="3631" y="252"/>
                  </a:moveTo>
                  <a:cubicBezTo>
                    <a:pt x="3631" y="252"/>
                    <a:pt x="3631" y="252"/>
                    <a:pt x="3631" y="252"/>
                  </a:cubicBezTo>
                  <a:cubicBezTo>
                    <a:pt x="3627" y="252"/>
                    <a:pt x="3624" y="255"/>
                    <a:pt x="3623" y="258"/>
                  </a:cubicBezTo>
                  <a:cubicBezTo>
                    <a:pt x="3621" y="261"/>
                    <a:pt x="3623" y="264"/>
                    <a:pt x="3627" y="264"/>
                  </a:cubicBezTo>
                  <a:cubicBezTo>
                    <a:pt x="3627" y="264"/>
                    <a:pt x="3627" y="264"/>
                    <a:pt x="3627" y="264"/>
                  </a:cubicBezTo>
                  <a:cubicBezTo>
                    <a:pt x="3630" y="264"/>
                    <a:pt x="3634" y="261"/>
                    <a:pt x="3636" y="258"/>
                  </a:cubicBezTo>
                  <a:cubicBezTo>
                    <a:pt x="3637" y="255"/>
                    <a:pt x="3635" y="252"/>
                    <a:pt x="3631" y="252"/>
                  </a:cubicBezTo>
                  <a:moveTo>
                    <a:pt x="1202" y="251"/>
                  </a:moveTo>
                  <a:cubicBezTo>
                    <a:pt x="1201" y="251"/>
                    <a:pt x="1201" y="251"/>
                    <a:pt x="1200" y="251"/>
                  </a:cubicBezTo>
                  <a:cubicBezTo>
                    <a:pt x="1197" y="252"/>
                    <a:pt x="1195" y="255"/>
                    <a:pt x="1196" y="258"/>
                  </a:cubicBezTo>
                  <a:cubicBezTo>
                    <a:pt x="1196" y="260"/>
                    <a:pt x="1199" y="262"/>
                    <a:pt x="1202" y="262"/>
                  </a:cubicBezTo>
                  <a:cubicBezTo>
                    <a:pt x="1203" y="262"/>
                    <a:pt x="1203" y="262"/>
                    <a:pt x="1204" y="262"/>
                  </a:cubicBezTo>
                  <a:cubicBezTo>
                    <a:pt x="1207" y="261"/>
                    <a:pt x="1210" y="258"/>
                    <a:pt x="1209" y="255"/>
                  </a:cubicBezTo>
                  <a:cubicBezTo>
                    <a:pt x="1208" y="252"/>
                    <a:pt x="1205" y="251"/>
                    <a:pt x="1202" y="251"/>
                  </a:cubicBezTo>
                  <a:moveTo>
                    <a:pt x="3714" y="248"/>
                  </a:moveTo>
                  <a:cubicBezTo>
                    <a:pt x="3714" y="248"/>
                    <a:pt x="3713" y="248"/>
                    <a:pt x="3713" y="248"/>
                  </a:cubicBezTo>
                  <a:cubicBezTo>
                    <a:pt x="3710" y="248"/>
                    <a:pt x="3706" y="251"/>
                    <a:pt x="3705" y="254"/>
                  </a:cubicBezTo>
                  <a:cubicBezTo>
                    <a:pt x="3703" y="257"/>
                    <a:pt x="3705" y="260"/>
                    <a:pt x="3708" y="260"/>
                  </a:cubicBezTo>
                  <a:cubicBezTo>
                    <a:pt x="3709" y="260"/>
                    <a:pt x="3709" y="260"/>
                    <a:pt x="3709" y="260"/>
                  </a:cubicBezTo>
                  <a:cubicBezTo>
                    <a:pt x="3712" y="259"/>
                    <a:pt x="3716" y="257"/>
                    <a:pt x="3718" y="253"/>
                  </a:cubicBezTo>
                  <a:cubicBezTo>
                    <a:pt x="3719" y="250"/>
                    <a:pt x="3717" y="248"/>
                    <a:pt x="3714" y="248"/>
                  </a:cubicBezTo>
                  <a:moveTo>
                    <a:pt x="2911" y="247"/>
                  </a:moveTo>
                  <a:cubicBezTo>
                    <a:pt x="2909" y="247"/>
                    <a:pt x="2907" y="249"/>
                    <a:pt x="2906" y="252"/>
                  </a:cubicBezTo>
                  <a:cubicBezTo>
                    <a:pt x="2905" y="255"/>
                    <a:pt x="2907" y="258"/>
                    <a:pt x="2909" y="258"/>
                  </a:cubicBezTo>
                  <a:cubicBezTo>
                    <a:pt x="2909" y="258"/>
                    <a:pt x="2909" y="258"/>
                    <a:pt x="2910" y="258"/>
                  </a:cubicBezTo>
                  <a:cubicBezTo>
                    <a:pt x="2912" y="258"/>
                    <a:pt x="2914" y="256"/>
                    <a:pt x="2915" y="254"/>
                  </a:cubicBezTo>
                  <a:cubicBezTo>
                    <a:pt x="2915" y="251"/>
                    <a:pt x="2914" y="248"/>
                    <a:pt x="2912" y="247"/>
                  </a:cubicBezTo>
                  <a:cubicBezTo>
                    <a:pt x="2912" y="247"/>
                    <a:pt x="2911" y="247"/>
                    <a:pt x="2911" y="247"/>
                  </a:cubicBezTo>
                  <a:moveTo>
                    <a:pt x="520" y="244"/>
                  </a:moveTo>
                  <a:cubicBezTo>
                    <a:pt x="518" y="244"/>
                    <a:pt x="517" y="246"/>
                    <a:pt x="517" y="248"/>
                  </a:cubicBezTo>
                  <a:cubicBezTo>
                    <a:pt x="518" y="251"/>
                    <a:pt x="521" y="253"/>
                    <a:pt x="524" y="254"/>
                  </a:cubicBezTo>
                  <a:cubicBezTo>
                    <a:pt x="525" y="254"/>
                    <a:pt x="525" y="254"/>
                    <a:pt x="525" y="254"/>
                  </a:cubicBezTo>
                  <a:cubicBezTo>
                    <a:pt x="527" y="254"/>
                    <a:pt x="528" y="252"/>
                    <a:pt x="528" y="250"/>
                  </a:cubicBezTo>
                  <a:cubicBezTo>
                    <a:pt x="527" y="247"/>
                    <a:pt x="524" y="245"/>
                    <a:pt x="521" y="244"/>
                  </a:cubicBezTo>
                  <a:cubicBezTo>
                    <a:pt x="521" y="244"/>
                    <a:pt x="520" y="244"/>
                    <a:pt x="520" y="244"/>
                  </a:cubicBezTo>
                  <a:moveTo>
                    <a:pt x="3796" y="243"/>
                  </a:moveTo>
                  <a:cubicBezTo>
                    <a:pt x="3795" y="243"/>
                    <a:pt x="3795" y="243"/>
                    <a:pt x="3795" y="243"/>
                  </a:cubicBezTo>
                  <a:cubicBezTo>
                    <a:pt x="3791" y="244"/>
                    <a:pt x="3788" y="246"/>
                    <a:pt x="3786" y="249"/>
                  </a:cubicBezTo>
                  <a:cubicBezTo>
                    <a:pt x="3785" y="252"/>
                    <a:pt x="3787" y="255"/>
                    <a:pt x="3790" y="255"/>
                  </a:cubicBezTo>
                  <a:cubicBezTo>
                    <a:pt x="3790" y="255"/>
                    <a:pt x="3790" y="255"/>
                    <a:pt x="3790" y="255"/>
                  </a:cubicBezTo>
                  <a:cubicBezTo>
                    <a:pt x="3794" y="254"/>
                    <a:pt x="3798" y="252"/>
                    <a:pt x="3799" y="249"/>
                  </a:cubicBezTo>
                  <a:cubicBezTo>
                    <a:pt x="3800" y="246"/>
                    <a:pt x="3799" y="243"/>
                    <a:pt x="3796" y="243"/>
                  </a:cubicBezTo>
                  <a:moveTo>
                    <a:pt x="3876" y="238"/>
                  </a:moveTo>
                  <a:cubicBezTo>
                    <a:pt x="3876" y="238"/>
                    <a:pt x="3876" y="238"/>
                    <a:pt x="3876" y="238"/>
                  </a:cubicBezTo>
                  <a:cubicBezTo>
                    <a:pt x="3872" y="238"/>
                    <a:pt x="3868" y="241"/>
                    <a:pt x="3867" y="244"/>
                  </a:cubicBezTo>
                  <a:cubicBezTo>
                    <a:pt x="3866" y="247"/>
                    <a:pt x="3867" y="249"/>
                    <a:pt x="3870" y="249"/>
                  </a:cubicBezTo>
                  <a:cubicBezTo>
                    <a:pt x="3870" y="249"/>
                    <a:pt x="3870" y="249"/>
                    <a:pt x="3871" y="249"/>
                  </a:cubicBezTo>
                  <a:cubicBezTo>
                    <a:pt x="3874" y="249"/>
                    <a:pt x="3878" y="246"/>
                    <a:pt x="3880" y="243"/>
                  </a:cubicBezTo>
                  <a:cubicBezTo>
                    <a:pt x="3881" y="240"/>
                    <a:pt x="3879" y="238"/>
                    <a:pt x="3876" y="238"/>
                  </a:cubicBezTo>
                  <a:moveTo>
                    <a:pt x="455" y="234"/>
                  </a:moveTo>
                  <a:cubicBezTo>
                    <a:pt x="453" y="234"/>
                    <a:pt x="452" y="236"/>
                    <a:pt x="452" y="238"/>
                  </a:cubicBezTo>
                  <a:cubicBezTo>
                    <a:pt x="453" y="240"/>
                    <a:pt x="456" y="243"/>
                    <a:pt x="459" y="243"/>
                  </a:cubicBezTo>
                  <a:cubicBezTo>
                    <a:pt x="459" y="243"/>
                    <a:pt x="460" y="243"/>
                    <a:pt x="460" y="243"/>
                  </a:cubicBezTo>
                  <a:cubicBezTo>
                    <a:pt x="462" y="243"/>
                    <a:pt x="463" y="242"/>
                    <a:pt x="463" y="239"/>
                  </a:cubicBezTo>
                  <a:cubicBezTo>
                    <a:pt x="462" y="237"/>
                    <a:pt x="459" y="235"/>
                    <a:pt x="456" y="234"/>
                  </a:cubicBezTo>
                  <a:cubicBezTo>
                    <a:pt x="456" y="234"/>
                    <a:pt x="455" y="234"/>
                    <a:pt x="455" y="234"/>
                  </a:cubicBezTo>
                  <a:moveTo>
                    <a:pt x="2860" y="232"/>
                  </a:moveTo>
                  <a:cubicBezTo>
                    <a:pt x="2858" y="232"/>
                    <a:pt x="2856" y="234"/>
                    <a:pt x="2855" y="236"/>
                  </a:cubicBezTo>
                  <a:cubicBezTo>
                    <a:pt x="2855" y="239"/>
                    <a:pt x="2856" y="242"/>
                    <a:pt x="2858" y="243"/>
                  </a:cubicBezTo>
                  <a:cubicBezTo>
                    <a:pt x="2858" y="243"/>
                    <a:pt x="2858" y="243"/>
                    <a:pt x="2859" y="243"/>
                  </a:cubicBezTo>
                  <a:cubicBezTo>
                    <a:pt x="2861" y="243"/>
                    <a:pt x="2863" y="242"/>
                    <a:pt x="2863" y="239"/>
                  </a:cubicBezTo>
                  <a:cubicBezTo>
                    <a:pt x="2864" y="236"/>
                    <a:pt x="2863" y="233"/>
                    <a:pt x="2861" y="232"/>
                  </a:cubicBezTo>
                  <a:cubicBezTo>
                    <a:pt x="2861" y="232"/>
                    <a:pt x="2860" y="232"/>
                    <a:pt x="2860" y="232"/>
                  </a:cubicBezTo>
                  <a:moveTo>
                    <a:pt x="3955" y="232"/>
                  </a:moveTo>
                  <a:cubicBezTo>
                    <a:pt x="3955" y="232"/>
                    <a:pt x="3955" y="232"/>
                    <a:pt x="3955" y="232"/>
                  </a:cubicBezTo>
                  <a:cubicBezTo>
                    <a:pt x="3951" y="232"/>
                    <a:pt x="3947" y="235"/>
                    <a:pt x="3946" y="238"/>
                  </a:cubicBezTo>
                  <a:cubicBezTo>
                    <a:pt x="3945" y="241"/>
                    <a:pt x="3946" y="243"/>
                    <a:pt x="3949" y="243"/>
                  </a:cubicBezTo>
                  <a:cubicBezTo>
                    <a:pt x="3949" y="243"/>
                    <a:pt x="3949" y="243"/>
                    <a:pt x="3949" y="243"/>
                  </a:cubicBezTo>
                  <a:cubicBezTo>
                    <a:pt x="3953" y="243"/>
                    <a:pt x="3957" y="240"/>
                    <a:pt x="3958" y="237"/>
                  </a:cubicBezTo>
                  <a:cubicBezTo>
                    <a:pt x="3960" y="234"/>
                    <a:pt x="3958" y="232"/>
                    <a:pt x="3955" y="232"/>
                  </a:cubicBezTo>
                  <a:moveTo>
                    <a:pt x="1287" y="231"/>
                  </a:moveTo>
                  <a:cubicBezTo>
                    <a:pt x="1286" y="231"/>
                    <a:pt x="1285" y="231"/>
                    <a:pt x="1285" y="231"/>
                  </a:cubicBezTo>
                  <a:cubicBezTo>
                    <a:pt x="1281" y="232"/>
                    <a:pt x="1279" y="236"/>
                    <a:pt x="1279" y="239"/>
                  </a:cubicBezTo>
                  <a:cubicBezTo>
                    <a:pt x="1280" y="241"/>
                    <a:pt x="1283" y="243"/>
                    <a:pt x="1286" y="243"/>
                  </a:cubicBezTo>
                  <a:cubicBezTo>
                    <a:pt x="1286" y="243"/>
                    <a:pt x="1287" y="243"/>
                    <a:pt x="1288" y="243"/>
                  </a:cubicBezTo>
                  <a:cubicBezTo>
                    <a:pt x="1291" y="242"/>
                    <a:pt x="1294" y="238"/>
                    <a:pt x="1293" y="235"/>
                  </a:cubicBezTo>
                  <a:cubicBezTo>
                    <a:pt x="1292" y="233"/>
                    <a:pt x="1290" y="231"/>
                    <a:pt x="1287" y="231"/>
                  </a:cubicBezTo>
                  <a:moveTo>
                    <a:pt x="4032" y="225"/>
                  </a:moveTo>
                  <a:cubicBezTo>
                    <a:pt x="4032" y="225"/>
                    <a:pt x="4032" y="225"/>
                    <a:pt x="4031" y="225"/>
                  </a:cubicBezTo>
                  <a:cubicBezTo>
                    <a:pt x="4028" y="225"/>
                    <a:pt x="4024" y="228"/>
                    <a:pt x="4023" y="231"/>
                  </a:cubicBezTo>
                  <a:cubicBezTo>
                    <a:pt x="4021" y="234"/>
                    <a:pt x="4022" y="236"/>
                    <a:pt x="4025" y="236"/>
                  </a:cubicBezTo>
                  <a:cubicBezTo>
                    <a:pt x="4025" y="236"/>
                    <a:pt x="4026" y="236"/>
                    <a:pt x="4026" y="236"/>
                  </a:cubicBezTo>
                  <a:cubicBezTo>
                    <a:pt x="4029" y="235"/>
                    <a:pt x="4033" y="233"/>
                    <a:pt x="4035" y="230"/>
                  </a:cubicBezTo>
                  <a:cubicBezTo>
                    <a:pt x="4036" y="227"/>
                    <a:pt x="4035" y="225"/>
                    <a:pt x="4032" y="225"/>
                  </a:cubicBezTo>
                  <a:moveTo>
                    <a:pt x="390" y="224"/>
                  </a:moveTo>
                  <a:cubicBezTo>
                    <a:pt x="388" y="224"/>
                    <a:pt x="387" y="225"/>
                    <a:pt x="387" y="227"/>
                  </a:cubicBezTo>
                  <a:cubicBezTo>
                    <a:pt x="388" y="230"/>
                    <a:pt x="391" y="232"/>
                    <a:pt x="394" y="232"/>
                  </a:cubicBezTo>
                  <a:cubicBezTo>
                    <a:pt x="394" y="232"/>
                    <a:pt x="395" y="232"/>
                    <a:pt x="395" y="232"/>
                  </a:cubicBezTo>
                  <a:cubicBezTo>
                    <a:pt x="397" y="232"/>
                    <a:pt x="398" y="231"/>
                    <a:pt x="398" y="229"/>
                  </a:cubicBezTo>
                  <a:cubicBezTo>
                    <a:pt x="397" y="227"/>
                    <a:pt x="394" y="224"/>
                    <a:pt x="391" y="224"/>
                  </a:cubicBezTo>
                  <a:cubicBezTo>
                    <a:pt x="391" y="224"/>
                    <a:pt x="391" y="224"/>
                    <a:pt x="390" y="224"/>
                  </a:cubicBezTo>
                  <a:moveTo>
                    <a:pt x="4106" y="218"/>
                  </a:moveTo>
                  <a:cubicBezTo>
                    <a:pt x="4106" y="218"/>
                    <a:pt x="4106" y="218"/>
                    <a:pt x="4105" y="218"/>
                  </a:cubicBezTo>
                  <a:cubicBezTo>
                    <a:pt x="4102" y="218"/>
                    <a:pt x="4098" y="221"/>
                    <a:pt x="4097" y="223"/>
                  </a:cubicBezTo>
                  <a:cubicBezTo>
                    <a:pt x="4095" y="226"/>
                    <a:pt x="4096" y="228"/>
                    <a:pt x="4099" y="228"/>
                  </a:cubicBezTo>
                  <a:cubicBezTo>
                    <a:pt x="4099" y="228"/>
                    <a:pt x="4099" y="228"/>
                    <a:pt x="4099" y="228"/>
                  </a:cubicBezTo>
                  <a:cubicBezTo>
                    <a:pt x="4102" y="227"/>
                    <a:pt x="4106" y="225"/>
                    <a:pt x="4108" y="222"/>
                  </a:cubicBezTo>
                  <a:cubicBezTo>
                    <a:pt x="4110" y="220"/>
                    <a:pt x="4109" y="218"/>
                    <a:pt x="4106" y="218"/>
                  </a:cubicBezTo>
                  <a:moveTo>
                    <a:pt x="326" y="214"/>
                  </a:moveTo>
                  <a:cubicBezTo>
                    <a:pt x="323" y="214"/>
                    <a:pt x="322" y="215"/>
                    <a:pt x="323" y="217"/>
                  </a:cubicBezTo>
                  <a:cubicBezTo>
                    <a:pt x="323" y="219"/>
                    <a:pt x="326" y="222"/>
                    <a:pt x="329" y="222"/>
                  </a:cubicBezTo>
                  <a:cubicBezTo>
                    <a:pt x="329" y="222"/>
                    <a:pt x="330" y="222"/>
                    <a:pt x="330" y="222"/>
                  </a:cubicBezTo>
                  <a:cubicBezTo>
                    <a:pt x="332" y="222"/>
                    <a:pt x="333" y="221"/>
                    <a:pt x="333" y="219"/>
                  </a:cubicBezTo>
                  <a:cubicBezTo>
                    <a:pt x="332" y="217"/>
                    <a:pt x="329" y="215"/>
                    <a:pt x="327" y="214"/>
                  </a:cubicBezTo>
                  <a:cubicBezTo>
                    <a:pt x="326" y="214"/>
                    <a:pt x="326" y="214"/>
                    <a:pt x="326" y="214"/>
                  </a:cubicBezTo>
                  <a:moveTo>
                    <a:pt x="2812" y="213"/>
                  </a:moveTo>
                  <a:cubicBezTo>
                    <a:pt x="2810" y="213"/>
                    <a:pt x="2808" y="215"/>
                    <a:pt x="2808" y="217"/>
                  </a:cubicBezTo>
                  <a:cubicBezTo>
                    <a:pt x="2807" y="221"/>
                    <a:pt x="2808" y="224"/>
                    <a:pt x="2810" y="225"/>
                  </a:cubicBezTo>
                  <a:cubicBezTo>
                    <a:pt x="2810" y="225"/>
                    <a:pt x="2810" y="225"/>
                    <a:pt x="2811" y="225"/>
                  </a:cubicBezTo>
                  <a:cubicBezTo>
                    <a:pt x="2813" y="225"/>
                    <a:pt x="2814" y="223"/>
                    <a:pt x="2815" y="221"/>
                  </a:cubicBezTo>
                  <a:cubicBezTo>
                    <a:pt x="2816" y="218"/>
                    <a:pt x="2815" y="214"/>
                    <a:pt x="2813" y="214"/>
                  </a:cubicBezTo>
                  <a:cubicBezTo>
                    <a:pt x="2813" y="213"/>
                    <a:pt x="2812" y="213"/>
                    <a:pt x="2812" y="213"/>
                  </a:cubicBezTo>
                  <a:moveTo>
                    <a:pt x="4177" y="209"/>
                  </a:moveTo>
                  <a:cubicBezTo>
                    <a:pt x="4176" y="209"/>
                    <a:pt x="4176" y="209"/>
                    <a:pt x="4176" y="209"/>
                  </a:cubicBezTo>
                  <a:cubicBezTo>
                    <a:pt x="4173" y="210"/>
                    <a:pt x="4169" y="212"/>
                    <a:pt x="4167" y="215"/>
                  </a:cubicBezTo>
                  <a:cubicBezTo>
                    <a:pt x="4166" y="217"/>
                    <a:pt x="4166" y="219"/>
                    <a:pt x="4169" y="219"/>
                  </a:cubicBezTo>
                  <a:cubicBezTo>
                    <a:pt x="4169" y="219"/>
                    <a:pt x="4169" y="219"/>
                    <a:pt x="4169" y="219"/>
                  </a:cubicBezTo>
                  <a:cubicBezTo>
                    <a:pt x="4172" y="219"/>
                    <a:pt x="4176" y="216"/>
                    <a:pt x="4178" y="214"/>
                  </a:cubicBezTo>
                  <a:cubicBezTo>
                    <a:pt x="4180" y="211"/>
                    <a:pt x="4179" y="209"/>
                    <a:pt x="4177" y="209"/>
                  </a:cubicBezTo>
                  <a:moveTo>
                    <a:pt x="1374" y="208"/>
                  </a:moveTo>
                  <a:cubicBezTo>
                    <a:pt x="1374" y="208"/>
                    <a:pt x="1373" y="209"/>
                    <a:pt x="1372" y="209"/>
                  </a:cubicBezTo>
                  <a:cubicBezTo>
                    <a:pt x="1368" y="210"/>
                    <a:pt x="1366" y="213"/>
                    <a:pt x="1366" y="216"/>
                  </a:cubicBezTo>
                  <a:cubicBezTo>
                    <a:pt x="1367" y="219"/>
                    <a:pt x="1369" y="220"/>
                    <a:pt x="1372" y="220"/>
                  </a:cubicBezTo>
                  <a:cubicBezTo>
                    <a:pt x="1372" y="220"/>
                    <a:pt x="1373" y="220"/>
                    <a:pt x="1374" y="220"/>
                  </a:cubicBezTo>
                  <a:cubicBezTo>
                    <a:pt x="1378" y="219"/>
                    <a:pt x="1380" y="216"/>
                    <a:pt x="1380" y="213"/>
                  </a:cubicBezTo>
                  <a:cubicBezTo>
                    <a:pt x="1380" y="210"/>
                    <a:pt x="1377" y="208"/>
                    <a:pt x="1374" y="208"/>
                  </a:cubicBezTo>
                  <a:moveTo>
                    <a:pt x="261" y="205"/>
                  </a:moveTo>
                  <a:cubicBezTo>
                    <a:pt x="259" y="205"/>
                    <a:pt x="257" y="206"/>
                    <a:pt x="258" y="208"/>
                  </a:cubicBezTo>
                  <a:cubicBezTo>
                    <a:pt x="258" y="210"/>
                    <a:pt x="261" y="212"/>
                    <a:pt x="264" y="212"/>
                  </a:cubicBezTo>
                  <a:cubicBezTo>
                    <a:pt x="264" y="212"/>
                    <a:pt x="265" y="212"/>
                    <a:pt x="265" y="212"/>
                  </a:cubicBezTo>
                  <a:cubicBezTo>
                    <a:pt x="267" y="212"/>
                    <a:pt x="268" y="211"/>
                    <a:pt x="268" y="209"/>
                  </a:cubicBezTo>
                  <a:cubicBezTo>
                    <a:pt x="267" y="207"/>
                    <a:pt x="265" y="205"/>
                    <a:pt x="262" y="205"/>
                  </a:cubicBezTo>
                  <a:cubicBezTo>
                    <a:pt x="262" y="205"/>
                    <a:pt x="261" y="205"/>
                    <a:pt x="261" y="205"/>
                  </a:cubicBezTo>
                  <a:moveTo>
                    <a:pt x="4243" y="200"/>
                  </a:moveTo>
                  <a:cubicBezTo>
                    <a:pt x="4243" y="200"/>
                    <a:pt x="4242" y="201"/>
                    <a:pt x="4242" y="201"/>
                  </a:cubicBezTo>
                  <a:cubicBezTo>
                    <a:pt x="4239" y="201"/>
                    <a:pt x="4236" y="203"/>
                    <a:pt x="4234" y="206"/>
                  </a:cubicBezTo>
                  <a:cubicBezTo>
                    <a:pt x="4232" y="208"/>
                    <a:pt x="4233" y="209"/>
                    <a:pt x="4235" y="209"/>
                  </a:cubicBezTo>
                  <a:cubicBezTo>
                    <a:pt x="4235" y="209"/>
                    <a:pt x="4235" y="209"/>
                    <a:pt x="4236" y="209"/>
                  </a:cubicBezTo>
                  <a:cubicBezTo>
                    <a:pt x="4238" y="209"/>
                    <a:pt x="4242" y="207"/>
                    <a:pt x="4244" y="204"/>
                  </a:cubicBezTo>
                  <a:cubicBezTo>
                    <a:pt x="4246" y="202"/>
                    <a:pt x="4245" y="200"/>
                    <a:pt x="4243" y="200"/>
                  </a:cubicBezTo>
                  <a:moveTo>
                    <a:pt x="196" y="196"/>
                  </a:moveTo>
                  <a:cubicBezTo>
                    <a:pt x="194" y="196"/>
                    <a:pt x="193" y="198"/>
                    <a:pt x="193" y="199"/>
                  </a:cubicBezTo>
                  <a:cubicBezTo>
                    <a:pt x="194" y="201"/>
                    <a:pt x="196" y="203"/>
                    <a:pt x="199" y="204"/>
                  </a:cubicBezTo>
                  <a:cubicBezTo>
                    <a:pt x="199" y="204"/>
                    <a:pt x="200" y="204"/>
                    <a:pt x="200" y="204"/>
                  </a:cubicBezTo>
                  <a:cubicBezTo>
                    <a:pt x="202" y="204"/>
                    <a:pt x="204" y="202"/>
                    <a:pt x="203" y="201"/>
                  </a:cubicBezTo>
                  <a:cubicBezTo>
                    <a:pt x="203" y="199"/>
                    <a:pt x="200" y="197"/>
                    <a:pt x="197" y="196"/>
                  </a:cubicBezTo>
                  <a:cubicBezTo>
                    <a:pt x="197" y="196"/>
                    <a:pt x="197" y="196"/>
                    <a:pt x="196" y="196"/>
                  </a:cubicBezTo>
                  <a:moveTo>
                    <a:pt x="2766" y="192"/>
                  </a:moveTo>
                  <a:cubicBezTo>
                    <a:pt x="2765" y="192"/>
                    <a:pt x="2763" y="194"/>
                    <a:pt x="2762" y="196"/>
                  </a:cubicBezTo>
                  <a:cubicBezTo>
                    <a:pt x="2761" y="199"/>
                    <a:pt x="2762" y="202"/>
                    <a:pt x="2764" y="203"/>
                  </a:cubicBezTo>
                  <a:cubicBezTo>
                    <a:pt x="2764" y="204"/>
                    <a:pt x="2765" y="204"/>
                    <a:pt x="2765" y="204"/>
                  </a:cubicBezTo>
                  <a:cubicBezTo>
                    <a:pt x="2767" y="204"/>
                    <a:pt x="2769" y="202"/>
                    <a:pt x="2769" y="200"/>
                  </a:cubicBezTo>
                  <a:cubicBezTo>
                    <a:pt x="2770" y="197"/>
                    <a:pt x="2769" y="193"/>
                    <a:pt x="2768" y="192"/>
                  </a:cubicBezTo>
                  <a:cubicBezTo>
                    <a:pt x="2767" y="192"/>
                    <a:pt x="2767" y="192"/>
                    <a:pt x="2766" y="192"/>
                  </a:cubicBezTo>
                  <a:moveTo>
                    <a:pt x="4304" y="191"/>
                  </a:moveTo>
                  <a:cubicBezTo>
                    <a:pt x="4303" y="191"/>
                    <a:pt x="4303" y="191"/>
                    <a:pt x="4303" y="191"/>
                  </a:cubicBezTo>
                  <a:cubicBezTo>
                    <a:pt x="4300" y="191"/>
                    <a:pt x="4297" y="194"/>
                    <a:pt x="4295" y="196"/>
                  </a:cubicBezTo>
                  <a:cubicBezTo>
                    <a:pt x="4293" y="198"/>
                    <a:pt x="4294" y="199"/>
                    <a:pt x="4295" y="199"/>
                  </a:cubicBezTo>
                  <a:cubicBezTo>
                    <a:pt x="4296" y="199"/>
                    <a:pt x="4296" y="199"/>
                    <a:pt x="4296" y="199"/>
                  </a:cubicBezTo>
                  <a:cubicBezTo>
                    <a:pt x="4299" y="199"/>
                    <a:pt x="4302" y="196"/>
                    <a:pt x="4304" y="194"/>
                  </a:cubicBezTo>
                  <a:cubicBezTo>
                    <a:pt x="4306" y="192"/>
                    <a:pt x="4306" y="191"/>
                    <a:pt x="4304" y="191"/>
                  </a:cubicBezTo>
                  <a:moveTo>
                    <a:pt x="132" y="189"/>
                  </a:moveTo>
                  <a:cubicBezTo>
                    <a:pt x="130" y="189"/>
                    <a:pt x="128" y="191"/>
                    <a:pt x="128" y="192"/>
                  </a:cubicBezTo>
                  <a:cubicBezTo>
                    <a:pt x="129" y="194"/>
                    <a:pt x="132" y="196"/>
                    <a:pt x="134" y="196"/>
                  </a:cubicBezTo>
                  <a:cubicBezTo>
                    <a:pt x="135" y="196"/>
                    <a:pt x="135" y="196"/>
                    <a:pt x="135" y="196"/>
                  </a:cubicBezTo>
                  <a:cubicBezTo>
                    <a:pt x="137" y="196"/>
                    <a:pt x="139" y="195"/>
                    <a:pt x="139" y="193"/>
                  </a:cubicBezTo>
                  <a:cubicBezTo>
                    <a:pt x="138" y="192"/>
                    <a:pt x="136" y="190"/>
                    <a:pt x="133" y="189"/>
                  </a:cubicBezTo>
                  <a:cubicBezTo>
                    <a:pt x="133" y="189"/>
                    <a:pt x="132" y="189"/>
                    <a:pt x="132" y="189"/>
                  </a:cubicBezTo>
                  <a:moveTo>
                    <a:pt x="68" y="184"/>
                  </a:moveTo>
                  <a:cubicBezTo>
                    <a:pt x="65" y="184"/>
                    <a:pt x="64" y="185"/>
                    <a:pt x="64" y="187"/>
                  </a:cubicBezTo>
                  <a:cubicBezTo>
                    <a:pt x="65" y="189"/>
                    <a:pt x="67" y="190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3" y="191"/>
                    <a:pt x="75" y="189"/>
                    <a:pt x="74" y="188"/>
                  </a:cubicBezTo>
                  <a:cubicBezTo>
                    <a:pt x="74" y="186"/>
                    <a:pt x="71" y="184"/>
                    <a:pt x="69" y="184"/>
                  </a:cubicBezTo>
                  <a:cubicBezTo>
                    <a:pt x="68" y="184"/>
                    <a:pt x="68" y="184"/>
                    <a:pt x="68" y="184"/>
                  </a:cubicBezTo>
                  <a:moveTo>
                    <a:pt x="1464" y="184"/>
                  </a:moveTo>
                  <a:cubicBezTo>
                    <a:pt x="1463" y="184"/>
                    <a:pt x="1462" y="184"/>
                    <a:pt x="1461" y="184"/>
                  </a:cubicBezTo>
                  <a:cubicBezTo>
                    <a:pt x="1457" y="185"/>
                    <a:pt x="1454" y="189"/>
                    <a:pt x="1455" y="192"/>
                  </a:cubicBezTo>
                  <a:cubicBezTo>
                    <a:pt x="1455" y="194"/>
                    <a:pt x="1457" y="196"/>
                    <a:pt x="1460" y="196"/>
                  </a:cubicBezTo>
                  <a:cubicBezTo>
                    <a:pt x="1461" y="196"/>
                    <a:pt x="1462" y="196"/>
                    <a:pt x="1462" y="195"/>
                  </a:cubicBezTo>
                  <a:cubicBezTo>
                    <a:pt x="1466" y="194"/>
                    <a:pt x="1469" y="191"/>
                    <a:pt x="1469" y="188"/>
                  </a:cubicBezTo>
                  <a:cubicBezTo>
                    <a:pt x="1469" y="185"/>
                    <a:pt x="1467" y="184"/>
                    <a:pt x="1464" y="184"/>
                  </a:cubicBezTo>
                  <a:moveTo>
                    <a:pt x="4361" y="183"/>
                  </a:moveTo>
                  <a:cubicBezTo>
                    <a:pt x="4360" y="183"/>
                    <a:pt x="4360" y="183"/>
                    <a:pt x="4360" y="183"/>
                  </a:cubicBezTo>
                  <a:cubicBezTo>
                    <a:pt x="4357" y="183"/>
                    <a:pt x="4354" y="185"/>
                    <a:pt x="4352" y="187"/>
                  </a:cubicBezTo>
                  <a:cubicBezTo>
                    <a:pt x="4350" y="189"/>
                    <a:pt x="4351" y="190"/>
                    <a:pt x="4352" y="190"/>
                  </a:cubicBezTo>
                  <a:cubicBezTo>
                    <a:pt x="4353" y="190"/>
                    <a:pt x="4353" y="190"/>
                    <a:pt x="4353" y="190"/>
                  </a:cubicBezTo>
                  <a:cubicBezTo>
                    <a:pt x="4355" y="190"/>
                    <a:pt x="4359" y="188"/>
                    <a:pt x="4361" y="186"/>
                  </a:cubicBezTo>
                  <a:cubicBezTo>
                    <a:pt x="4363" y="184"/>
                    <a:pt x="4362" y="183"/>
                    <a:pt x="4361" y="183"/>
                  </a:cubicBezTo>
                  <a:moveTo>
                    <a:pt x="4" y="181"/>
                  </a:moveTo>
                  <a:cubicBezTo>
                    <a:pt x="2" y="181"/>
                    <a:pt x="0" y="182"/>
                    <a:pt x="0" y="184"/>
                  </a:cubicBezTo>
                  <a:cubicBezTo>
                    <a:pt x="0" y="186"/>
                    <a:pt x="3" y="187"/>
                    <a:pt x="6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9" y="187"/>
                    <a:pt x="10" y="186"/>
                    <a:pt x="10" y="184"/>
                  </a:cubicBezTo>
                  <a:cubicBezTo>
                    <a:pt x="10" y="183"/>
                    <a:pt x="7" y="181"/>
                    <a:pt x="5" y="181"/>
                  </a:cubicBezTo>
                  <a:cubicBezTo>
                    <a:pt x="4" y="181"/>
                    <a:pt x="4" y="181"/>
                    <a:pt x="4" y="181"/>
                  </a:cubicBezTo>
                  <a:moveTo>
                    <a:pt x="4415" y="176"/>
                  </a:moveTo>
                  <a:cubicBezTo>
                    <a:pt x="4415" y="176"/>
                    <a:pt x="4414" y="176"/>
                    <a:pt x="4414" y="176"/>
                  </a:cubicBezTo>
                  <a:cubicBezTo>
                    <a:pt x="4412" y="176"/>
                    <a:pt x="4408" y="178"/>
                    <a:pt x="4407" y="180"/>
                  </a:cubicBezTo>
                  <a:cubicBezTo>
                    <a:pt x="4405" y="182"/>
                    <a:pt x="4405" y="183"/>
                    <a:pt x="4407" y="183"/>
                  </a:cubicBezTo>
                  <a:cubicBezTo>
                    <a:pt x="4407" y="183"/>
                    <a:pt x="4407" y="183"/>
                    <a:pt x="4407" y="183"/>
                  </a:cubicBezTo>
                  <a:cubicBezTo>
                    <a:pt x="4410" y="183"/>
                    <a:pt x="4413" y="181"/>
                    <a:pt x="4415" y="179"/>
                  </a:cubicBezTo>
                  <a:cubicBezTo>
                    <a:pt x="4417" y="177"/>
                    <a:pt x="4417" y="176"/>
                    <a:pt x="4415" y="176"/>
                  </a:cubicBezTo>
                  <a:moveTo>
                    <a:pt x="4467" y="171"/>
                  </a:moveTo>
                  <a:cubicBezTo>
                    <a:pt x="4467" y="171"/>
                    <a:pt x="4466" y="171"/>
                    <a:pt x="4466" y="171"/>
                  </a:cubicBezTo>
                  <a:cubicBezTo>
                    <a:pt x="4464" y="171"/>
                    <a:pt x="4461" y="173"/>
                    <a:pt x="4459" y="175"/>
                  </a:cubicBezTo>
                  <a:cubicBezTo>
                    <a:pt x="4457" y="177"/>
                    <a:pt x="4457" y="178"/>
                    <a:pt x="4459" y="178"/>
                  </a:cubicBezTo>
                  <a:cubicBezTo>
                    <a:pt x="4459" y="178"/>
                    <a:pt x="4460" y="178"/>
                    <a:pt x="4460" y="178"/>
                  </a:cubicBezTo>
                  <a:cubicBezTo>
                    <a:pt x="4462" y="178"/>
                    <a:pt x="4465" y="176"/>
                    <a:pt x="4467" y="174"/>
                  </a:cubicBezTo>
                  <a:cubicBezTo>
                    <a:pt x="4469" y="172"/>
                    <a:pt x="4469" y="171"/>
                    <a:pt x="4467" y="171"/>
                  </a:cubicBezTo>
                  <a:moveTo>
                    <a:pt x="2723" y="169"/>
                  </a:moveTo>
                  <a:cubicBezTo>
                    <a:pt x="2721" y="169"/>
                    <a:pt x="2719" y="170"/>
                    <a:pt x="2718" y="173"/>
                  </a:cubicBezTo>
                  <a:cubicBezTo>
                    <a:pt x="2717" y="176"/>
                    <a:pt x="2718" y="179"/>
                    <a:pt x="2720" y="180"/>
                  </a:cubicBezTo>
                  <a:cubicBezTo>
                    <a:pt x="2720" y="180"/>
                    <a:pt x="2721" y="180"/>
                    <a:pt x="2721" y="180"/>
                  </a:cubicBezTo>
                  <a:cubicBezTo>
                    <a:pt x="2723" y="180"/>
                    <a:pt x="2724" y="179"/>
                    <a:pt x="2725" y="176"/>
                  </a:cubicBezTo>
                  <a:cubicBezTo>
                    <a:pt x="2726" y="173"/>
                    <a:pt x="2726" y="170"/>
                    <a:pt x="2724" y="169"/>
                  </a:cubicBezTo>
                  <a:cubicBezTo>
                    <a:pt x="2723" y="169"/>
                    <a:pt x="2723" y="169"/>
                    <a:pt x="2723" y="169"/>
                  </a:cubicBezTo>
                  <a:moveTo>
                    <a:pt x="4517" y="167"/>
                  </a:moveTo>
                  <a:cubicBezTo>
                    <a:pt x="4517" y="167"/>
                    <a:pt x="4517" y="167"/>
                    <a:pt x="4517" y="167"/>
                  </a:cubicBezTo>
                  <a:cubicBezTo>
                    <a:pt x="4514" y="167"/>
                    <a:pt x="4511" y="169"/>
                    <a:pt x="4509" y="171"/>
                  </a:cubicBezTo>
                  <a:cubicBezTo>
                    <a:pt x="4508" y="173"/>
                    <a:pt x="4508" y="174"/>
                    <a:pt x="4510" y="174"/>
                  </a:cubicBezTo>
                  <a:cubicBezTo>
                    <a:pt x="4510" y="174"/>
                    <a:pt x="4510" y="174"/>
                    <a:pt x="4510" y="174"/>
                  </a:cubicBezTo>
                  <a:cubicBezTo>
                    <a:pt x="4512" y="174"/>
                    <a:pt x="4516" y="172"/>
                    <a:pt x="4517" y="170"/>
                  </a:cubicBezTo>
                  <a:cubicBezTo>
                    <a:pt x="4519" y="168"/>
                    <a:pt x="4519" y="167"/>
                    <a:pt x="4517" y="167"/>
                  </a:cubicBezTo>
                  <a:moveTo>
                    <a:pt x="4566" y="164"/>
                  </a:moveTo>
                  <a:cubicBezTo>
                    <a:pt x="4566" y="164"/>
                    <a:pt x="4566" y="164"/>
                    <a:pt x="4566" y="164"/>
                  </a:cubicBezTo>
                  <a:cubicBezTo>
                    <a:pt x="4563" y="164"/>
                    <a:pt x="4560" y="166"/>
                    <a:pt x="4559" y="168"/>
                  </a:cubicBezTo>
                  <a:cubicBezTo>
                    <a:pt x="4557" y="170"/>
                    <a:pt x="4557" y="172"/>
                    <a:pt x="4559" y="172"/>
                  </a:cubicBezTo>
                  <a:cubicBezTo>
                    <a:pt x="4559" y="172"/>
                    <a:pt x="4560" y="172"/>
                    <a:pt x="4560" y="172"/>
                  </a:cubicBezTo>
                  <a:cubicBezTo>
                    <a:pt x="4562" y="171"/>
                    <a:pt x="4565" y="170"/>
                    <a:pt x="4566" y="168"/>
                  </a:cubicBezTo>
                  <a:cubicBezTo>
                    <a:pt x="4568" y="166"/>
                    <a:pt x="4568" y="164"/>
                    <a:pt x="4566" y="164"/>
                  </a:cubicBezTo>
                  <a:moveTo>
                    <a:pt x="5023" y="163"/>
                  </a:moveTo>
                  <a:cubicBezTo>
                    <a:pt x="5021" y="163"/>
                    <a:pt x="5018" y="165"/>
                    <a:pt x="5017" y="169"/>
                  </a:cubicBezTo>
                  <a:cubicBezTo>
                    <a:pt x="5016" y="172"/>
                    <a:pt x="5018" y="174"/>
                    <a:pt x="5021" y="174"/>
                  </a:cubicBezTo>
                  <a:cubicBezTo>
                    <a:pt x="5021" y="174"/>
                    <a:pt x="5021" y="174"/>
                    <a:pt x="5021" y="174"/>
                  </a:cubicBezTo>
                  <a:cubicBezTo>
                    <a:pt x="5023" y="174"/>
                    <a:pt x="5026" y="172"/>
                    <a:pt x="5027" y="169"/>
                  </a:cubicBezTo>
                  <a:cubicBezTo>
                    <a:pt x="5027" y="165"/>
                    <a:pt x="5026" y="163"/>
                    <a:pt x="5023" y="163"/>
                  </a:cubicBezTo>
                  <a:moveTo>
                    <a:pt x="4965" y="163"/>
                  </a:moveTo>
                  <a:cubicBezTo>
                    <a:pt x="4963" y="163"/>
                    <a:pt x="4960" y="165"/>
                    <a:pt x="4960" y="168"/>
                  </a:cubicBezTo>
                  <a:cubicBezTo>
                    <a:pt x="4959" y="171"/>
                    <a:pt x="4960" y="174"/>
                    <a:pt x="4963" y="174"/>
                  </a:cubicBezTo>
                  <a:cubicBezTo>
                    <a:pt x="4963" y="174"/>
                    <a:pt x="4963" y="174"/>
                    <a:pt x="4963" y="174"/>
                  </a:cubicBezTo>
                  <a:cubicBezTo>
                    <a:pt x="4965" y="174"/>
                    <a:pt x="4968" y="171"/>
                    <a:pt x="4969" y="168"/>
                  </a:cubicBezTo>
                  <a:cubicBezTo>
                    <a:pt x="4969" y="165"/>
                    <a:pt x="4968" y="163"/>
                    <a:pt x="4966" y="163"/>
                  </a:cubicBezTo>
                  <a:cubicBezTo>
                    <a:pt x="4966" y="163"/>
                    <a:pt x="4965" y="163"/>
                    <a:pt x="4965" y="163"/>
                  </a:cubicBezTo>
                  <a:moveTo>
                    <a:pt x="4910" y="162"/>
                  </a:moveTo>
                  <a:cubicBezTo>
                    <a:pt x="4908" y="162"/>
                    <a:pt x="4906" y="165"/>
                    <a:pt x="4905" y="167"/>
                  </a:cubicBezTo>
                  <a:cubicBezTo>
                    <a:pt x="4904" y="171"/>
                    <a:pt x="4905" y="173"/>
                    <a:pt x="4907" y="173"/>
                  </a:cubicBezTo>
                  <a:cubicBezTo>
                    <a:pt x="4907" y="173"/>
                    <a:pt x="4907" y="173"/>
                    <a:pt x="4907" y="173"/>
                  </a:cubicBezTo>
                  <a:cubicBezTo>
                    <a:pt x="4910" y="173"/>
                    <a:pt x="4912" y="171"/>
                    <a:pt x="4913" y="168"/>
                  </a:cubicBezTo>
                  <a:cubicBezTo>
                    <a:pt x="4914" y="165"/>
                    <a:pt x="4913" y="162"/>
                    <a:pt x="4911" y="162"/>
                  </a:cubicBezTo>
                  <a:cubicBezTo>
                    <a:pt x="4911" y="162"/>
                    <a:pt x="4910" y="162"/>
                    <a:pt x="4910" y="162"/>
                  </a:cubicBezTo>
                  <a:moveTo>
                    <a:pt x="4614" y="162"/>
                  </a:moveTo>
                  <a:cubicBezTo>
                    <a:pt x="4614" y="162"/>
                    <a:pt x="4614" y="162"/>
                    <a:pt x="4614" y="162"/>
                  </a:cubicBezTo>
                  <a:cubicBezTo>
                    <a:pt x="4612" y="162"/>
                    <a:pt x="4609" y="164"/>
                    <a:pt x="4607" y="166"/>
                  </a:cubicBezTo>
                  <a:cubicBezTo>
                    <a:pt x="4606" y="168"/>
                    <a:pt x="4606" y="170"/>
                    <a:pt x="4608" y="170"/>
                  </a:cubicBezTo>
                  <a:cubicBezTo>
                    <a:pt x="4608" y="170"/>
                    <a:pt x="4608" y="170"/>
                    <a:pt x="4608" y="170"/>
                  </a:cubicBezTo>
                  <a:cubicBezTo>
                    <a:pt x="4610" y="170"/>
                    <a:pt x="4613" y="168"/>
                    <a:pt x="4615" y="166"/>
                  </a:cubicBezTo>
                  <a:cubicBezTo>
                    <a:pt x="4616" y="164"/>
                    <a:pt x="4616" y="162"/>
                    <a:pt x="4614" y="162"/>
                  </a:cubicBezTo>
                  <a:moveTo>
                    <a:pt x="4858" y="162"/>
                  </a:moveTo>
                  <a:cubicBezTo>
                    <a:pt x="4856" y="162"/>
                    <a:pt x="4853" y="164"/>
                    <a:pt x="4852" y="167"/>
                  </a:cubicBezTo>
                  <a:cubicBezTo>
                    <a:pt x="4851" y="170"/>
                    <a:pt x="4852" y="172"/>
                    <a:pt x="4854" y="172"/>
                  </a:cubicBezTo>
                  <a:cubicBezTo>
                    <a:pt x="4854" y="172"/>
                    <a:pt x="4854" y="172"/>
                    <a:pt x="4854" y="172"/>
                  </a:cubicBezTo>
                  <a:cubicBezTo>
                    <a:pt x="4857" y="172"/>
                    <a:pt x="4859" y="170"/>
                    <a:pt x="4860" y="167"/>
                  </a:cubicBezTo>
                  <a:cubicBezTo>
                    <a:pt x="4861" y="164"/>
                    <a:pt x="4860" y="162"/>
                    <a:pt x="4858" y="162"/>
                  </a:cubicBezTo>
                  <a:cubicBezTo>
                    <a:pt x="4858" y="162"/>
                    <a:pt x="4858" y="162"/>
                    <a:pt x="4858" y="162"/>
                  </a:cubicBezTo>
                  <a:moveTo>
                    <a:pt x="4662" y="161"/>
                  </a:moveTo>
                  <a:cubicBezTo>
                    <a:pt x="4662" y="161"/>
                    <a:pt x="4662" y="161"/>
                    <a:pt x="4662" y="161"/>
                  </a:cubicBezTo>
                  <a:cubicBezTo>
                    <a:pt x="4659" y="161"/>
                    <a:pt x="4657" y="163"/>
                    <a:pt x="4655" y="165"/>
                  </a:cubicBezTo>
                  <a:cubicBezTo>
                    <a:pt x="4654" y="167"/>
                    <a:pt x="4654" y="169"/>
                    <a:pt x="4656" y="169"/>
                  </a:cubicBezTo>
                  <a:cubicBezTo>
                    <a:pt x="4656" y="169"/>
                    <a:pt x="4656" y="169"/>
                    <a:pt x="4656" y="169"/>
                  </a:cubicBezTo>
                  <a:cubicBezTo>
                    <a:pt x="4658" y="169"/>
                    <a:pt x="4661" y="167"/>
                    <a:pt x="4663" y="165"/>
                  </a:cubicBezTo>
                  <a:cubicBezTo>
                    <a:pt x="4664" y="163"/>
                    <a:pt x="4664" y="161"/>
                    <a:pt x="4662" y="161"/>
                  </a:cubicBezTo>
                  <a:moveTo>
                    <a:pt x="4807" y="161"/>
                  </a:moveTo>
                  <a:cubicBezTo>
                    <a:pt x="4805" y="161"/>
                    <a:pt x="4802" y="163"/>
                    <a:pt x="4801" y="166"/>
                  </a:cubicBezTo>
                  <a:cubicBezTo>
                    <a:pt x="4800" y="169"/>
                    <a:pt x="4801" y="171"/>
                    <a:pt x="4803" y="171"/>
                  </a:cubicBezTo>
                  <a:cubicBezTo>
                    <a:pt x="4803" y="171"/>
                    <a:pt x="4803" y="171"/>
                    <a:pt x="4803" y="171"/>
                  </a:cubicBezTo>
                  <a:cubicBezTo>
                    <a:pt x="4805" y="171"/>
                    <a:pt x="4808" y="169"/>
                    <a:pt x="4809" y="166"/>
                  </a:cubicBezTo>
                  <a:cubicBezTo>
                    <a:pt x="4810" y="163"/>
                    <a:pt x="4809" y="161"/>
                    <a:pt x="4807" y="161"/>
                  </a:cubicBezTo>
                  <a:cubicBezTo>
                    <a:pt x="4807" y="161"/>
                    <a:pt x="4807" y="161"/>
                    <a:pt x="4807" y="161"/>
                  </a:cubicBezTo>
                  <a:moveTo>
                    <a:pt x="4758" y="161"/>
                  </a:moveTo>
                  <a:cubicBezTo>
                    <a:pt x="4756" y="161"/>
                    <a:pt x="4753" y="163"/>
                    <a:pt x="4752" y="165"/>
                  </a:cubicBezTo>
                  <a:cubicBezTo>
                    <a:pt x="4751" y="168"/>
                    <a:pt x="4751" y="170"/>
                    <a:pt x="4753" y="170"/>
                  </a:cubicBezTo>
                  <a:cubicBezTo>
                    <a:pt x="4753" y="170"/>
                    <a:pt x="4753" y="170"/>
                    <a:pt x="4753" y="170"/>
                  </a:cubicBezTo>
                  <a:cubicBezTo>
                    <a:pt x="4756" y="170"/>
                    <a:pt x="4758" y="168"/>
                    <a:pt x="4760" y="165"/>
                  </a:cubicBezTo>
                  <a:cubicBezTo>
                    <a:pt x="4761" y="163"/>
                    <a:pt x="4760" y="161"/>
                    <a:pt x="4758" y="161"/>
                  </a:cubicBezTo>
                  <a:cubicBezTo>
                    <a:pt x="4758" y="161"/>
                    <a:pt x="4758" y="161"/>
                    <a:pt x="4758" y="161"/>
                  </a:cubicBezTo>
                  <a:moveTo>
                    <a:pt x="4709" y="161"/>
                  </a:moveTo>
                  <a:cubicBezTo>
                    <a:pt x="4709" y="161"/>
                    <a:pt x="4709" y="161"/>
                    <a:pt x="4709" y="161"/>
                  </a:cubicBezTo>
                  <a:cubicBezTo>
                    <a:pt x="4707" y="161"/>
                    <a:pt x="4705" y="163"/>
                    <a:pt x="4703" y="165"/>
                  </a:cubicBezTo>
                  <a:cubicBezTo>
                    <a:pt x="4702" y="167"/>
                    <a:pt x="4702" y="169"/>
                    <a:pt x="4705" y="169"/>
                  </a:cubicBezTo>
                  <a:cubicBezTo>
                    <a:pt x="4705" y="169"/>
                    <a:pt x="4705" y="169"/>
                    <a:pt x="4705" y="169"/>
                  </a:cubicBezTo>
                  <a:cubicBezTo>
                    <a:pt x="4707" y="169"/>
                    <a:pt x="4710" y="167"/>
                    <a:pt x="4711" y="165"/>
                  </a:cubicBezTo>
                  <a:cubicBezTo>
                    <a:pt x="4712" y="163"/>
                    <a:pt x="4712" y="161"/>
                    <a:pt x="4709" y="161"/>
                  </a:cubicBezTo>
                  <a:moveTo>
                    <a:pt x="1555" y="157"/>
                  </a:moveTo>
                  <a:cubicBezTo>
                    <a:pt x="1554" y="157"/>
                    <a:pt x="1553" y="158"/>
                    <a:pt x="1552" y="158"/>
                  </a:cubicBezTo>
                  <a:cubicBezTo>
                    <a:pt x="1548" y="159"/>
                    <a:pt x="1545" y="163"/>
                    <a:pt x="1545" y="166"/>
                  </a:cubicBezTo>
                  <a:cubicBezTo>
                    <a:pt x="1545" y="168"/>
                    <a:pt x="1547" y="170"/>
                    <a:pt x="1550" y="170"/>
                  </a:cubicBezTo>
                  <a:cubicBezTo>
                    <a:pt x="1550" y="170"/>
                    <a:pt x="1551" y="170"/>
                    <a:pt x="1552" y="169"/>
                  </a:cubicBezTo>
                  <a:cubicBezTo>
                    <a:pt x="1556" y="168"/>
                    <a:pt x="1559" y="165"/>
                    <a:pt x="1559" y="161"/>
                  </a:cubicBezTo>
                  <a:cubicBezTo>
                    <a:pt x="1559" y="159"/>
                    <a:pt x="1557" y="157"/>
                    <a:pt x="1555" y="157"/>
                  </a:cubicBezTo>
                  <a:moveTo>
                    <a:pt x="2680" y="144"/>
                  </a:moveTo>
                  <a:cubicBezTo>
                    <a:pt x="2678" y="144"/>
                    <a:pt x="2676" y="146"/>
                    <a:pt x="2676" y="148"/>
                  </a:cubicBezTo>
                  <a:cubicBezTo>
                    <a:pt x="2674" y="151"/>
                    <a:pt x="2675" y="155"/>
                    <a:pt x="2677" y="156"/>
                  </a:cubicBezTo>
                  <a:cubicBezTo>
                    <a:pt x="2677" y="156"/>
                    <a:pt x="2678" y="156"/>
                    <a:pt x="2678" y="156"/>
                  </a:cubicBezTo>
                  <a:cubicBezTo>
                    <a:pt x="2680" y="156"/>
                    <a:pt x="2681" y="154"/>
                    <a:pt x="2682" y="152"/>
                  </a:cubicBezTo>
                  <a:cubicBezTo>
                    <a:pt x="2683" y="149"/>
                    <a:pt x="2683" y="146"/>
                    <a:pt x="2681" y="144"/>
                  </a:cubicBezTo>
                  <a:cubicBezTo>
                    <a:pt x="2681" y="144"/>
                    <a:pt x="2680" y="144"/>
                    <a:pt x="2680" y="144"/>
                  </a:cubicBezTo>
                  <a:moveTo>
                    <a:pt x="1646" y="131"/>
                  </a:moveTo>
                  <a:cubicBezTo>
                    <a:pt x="1645" y="131"/>
                    <a:pt x="1644" y="131"/>
                    <a:pt x="1643" y="131"/>
                  </a:cubicBezTo>
                  <a:cubicBezTo>
                    <a:pt x="1639" y="132"/>
                    <a:pt x="1636" y="136"/>
                    <a:pt x="1635" y="139"/>
                  </a:cubicBezTo>
                  <a:cubicBezTo>
                    <a:pt x="1635" y="141"/>
                    <a:pt x="1637" y="143"/>
                    <a:pt x="1640" y="143"/>
                  </a:cubicBezTo>
                  <a:cubicBezTo>
                    <a:pt x="1641" y="143"/>
                    <a:pt x="1641" y="143"/>
                    <a:pt x="1642" y="143"/>
                  </a:cubicBezTo>
                  <a:cubicBezTo>
                    <a:pt x="1646" y="141"/>
                    <a:pt x="1650" y="138"/>
                    <a:pt x="1650" y="135"/>
                  </a:cubicBezTo>
                  <a:cubicBezTo>
                    <a:pt x="1650" y="132"/>
                    <a:pt x="1648" y="131"/>
                    <a:pt x="1646" y="131"/>
                  </a:cubicBezTo>
                  <a:moveTo>
                    <a:pt x="2637" y="119"/>
                  </a:moveTo>
                  <a:cubicBezTo>
                    <a:pt x="2636" y="119"/>
                    <a:pt x="2634" y="121"/>
                    <a:pt x="2633" y="123"/>
                  </a:cubicBezTo>
                  <a:cubicBezTo>
                    <a:pt x="2632" y="126"/>
                    <a:pt x="2632" y="130"/>
                    <a:pt x="2634" y="131"/>
                  </a:cubicBezTo>
                  <a:cubicBezTo>
                    <a:pt x="2634" y="131"/>
                    <a:pt x="2635" y="131"/>
                    <a:pt x="2635" y="131"/>
                  </a:cubicBezTo>
                  <a:cubicBezTo>
                    <a:pt x="2637" y="131"/>
                    <a:pt x="2639" y="130"/>
                    <a:pt x="2640" y="127"/>
                  </a:cubicBezTo>
                  <a:cubicBezTo>
                    <a:pt x="2641" y="124"/>
                    <a:pt x="2640" y="121"/>
                    <a:pt x="2638" y="120"/>
                  </a:cubicBezTo>
                  <a:cubicBezTo>
                    <a:pt x="2638" y="119"/>
                    <a:pt x="2638" y="119"/>
                    <a:pt x="2637" y="119"/>
                  </a:cubicBezTo>
                  <a:moveTo>
                    <a:pt x="1736" y="104"/>
                  </a:moveTo>
                  <a:cubicBezTo>
                    <a:pt x="1736" y="104"/>
                    <a:pt x="1735" y="105"/>
                    <a:pt x="1734" y="105"/>
                  </a:cubicBezTo>
                  <a:cubicBezTo>
                    <a:pt x="1730" y="106"/>
                    <a:pt x="1726" y="109"/>
                    <a:pt x="1726" y="113"/>
                  </a:cubicBezTo>
                  <a:cubicBezTo>
                    <a:pt x="1725" y="115"/>
                    <a:pt x="1727" y="117"/>
                    <a:pt x="1730" y="117"/>
                  </a:cubicBezTo>
                  <a:cubicBezTo>
                    <a:pt x="1730" y="117"/>
                    <a:pt x="1731" y="117"/>
                    <a:pt x="1732" y="116"/>
                  </a:cubicBezTo>
                  <a:cubicBezTo>
                    <a:pt x="1736" y="115"/>
                    <a:pt x="1740" y="112"/>
                    <a:pt x="1740" y="109"/>
                  </a:cubicBezTo>
                  <a:cubicBezTo>
                    <a:pt x="1741" y="106"/>
                    <a:pt x="1739" y="104"/>
                    <a:pt x="1736" y="104"/>
                  </a:cubicBezTo>
                  <a:moveTo>
                    <a:pt x="2594" y="95"/>
                  </a:moveTo>
                  <a:cubicBezTo>
                    <a:pt x="2593" y="95"/>
                    <a:pt x="2591" y="96"/>
                    <a:pt x="2590" y="99"/>
                  </a:cubicBezTo>
                  <a:cubicBezTo>
                    <a:pt x="2589" y="102"/>
                    <a:pt x="2589" y="105"/>
                    <a:pt x="2591" y="106"/>
                  </a:cubicBezTo>
                  <a:cubicBezTo>
                    <a:pt x="2591" y="107"/>
                    <a:pt x="2592" y="107"/>
                    <a:pt x="2592" y="107"/>
                  </a:cubicBezTo>
                  <a:cubicBezTo>
                    <a:pt x="2594" y="107"/>
                    <a:pt x="2596" y="105"/>
                    <a:pt x="2597" y="103"/>
                  </a:cubicBezTo>
                  <a:cubicBezTo>
                    <a:pt x="2598" y="100"/>
                    <a:pt x="2598" y="96"/>
                    <a:pt x="2596" y="95"/>
                  </a:cubicBezTo>
                  <a:cubicBezTo>
                    <a:pt x="2595" y="95"/>
                    <a:pt x="2595" y="95"/>
                    <a:pt x="2594" y="95"/>
                  </a:cubicBezTo>
                  <a:moveTo>
                    <a:pt x="1826" y="79"/>
                  </a:moveTo>
                  <a:cubicBezTo>
                    <a:pt x="1825" y="79"/>
                    <a:pt x="1824" y="79"/>
                    <a:pt x="1824" y="80"/>
                  </a:cubicBezTo>
                  <a:cubicBezTo>
                    <a:pt x="1820" y="81"/>
                    <a:pt x="1816" y="84"/>
                    <a:pt x="1815" y="87"/>
                  </a:cubicBezTo>
                  <a:cubicBezTo>
                    <a:pt x="1815" y="90"/>
                    <a:pt x="1816" y="92"/>
                    <a:pt x="1819" y="92"/>
                  </a:cubicBezTo>
                  <a:cubicBezTo>
                    <a:pt x="1819" y="92"/>
                    <a:pt x="1820" y="91"/>
                    <a:pt x="1821" y="91"/>
                  </a:cubicBezTo>
                  <a:cubicBezTo>
                    <a:pt x="1825" y="90"/>
                    <a:pt x="1828" y="87"/>
                    <a:pt x="1829" y="83"/>
                  </a:cubicBezTo>
                  <a:cubicBezTo>
                    <a:pt x="1830" y="81"/>
                    <a:pt x="1828" y="79"/>
                    <a:pt x="1826" y="79"/>
                  </a:cubicBezTo>
                  <a:moveTo>
                    <a:pt x="2551" y="71"/>
                  </a:moveTo>
                  <a:cubicBezTo>
                    <a:pt x="2549" y="71"/>
                    <a:pt x="2547" y="73"/>
                    <a:pt x="2546" y="76"/>
                  </a:cubicBezTo>
                  <a:cubicBezTo>
                    <a:pt x="2544" y="79"/>
                    <a:pt x="2545" y="82"/>
                    <a:pt x="2547" y="83"/>
                  </a:cubicBezTo>
                  <a:cubicBezTo>
                    <a:pt x="2547" y="83"/>
                    <a:pt x="2548" y="83"/>
                    <a:pt x="2548" y="83"/>
                  </a:cubicBezTo>
                  <a:cubicBezTo>
                    <a:pt x="2550" y="83"/>
                    <a:pt x="2552" y="82"/>
                    <a:pt x="2553" y="79"/>
                  </a:cubicBezTo>
                  <a:cubicBezTo>
                    <a:pt x="2554" y="76"/>
                    <a:pt x="2554" y="73"/>
                    <a:pt x="2552" y="72"/>
                  </a:cubicBezTo>
                  <a:cubicBezTo>
                    <a:pt x="2551" y="72"/>
                    <a:pt x="2551" y="71"/>
                    <a:pt x="2551" y="71"/>
                  </a:cubicBezTo>
                  <a:moveTo>
                    <a:pt x="1913" y="56"/>
                  </a:moveTo>
                  <a:cubicBezTo>
                    <a:pt x="1913" y="56"/>
                    <a:pt x="1912" y="56"/>
                    <a:pt x="1911" y="57"/>
                  </a:cubicBezTo>
                  <a:cubicBezTo>
                    <a:pt x="1908" y="57"/>
                    <a:pt x="1904" y="61"/>
                    <a:pt x="1903" y="64"/>
                  </a:cubicBezTo>
                  <a:cubicBezTo>
                    <a:pt x="1902" y="67"/>
                    <a:pt x="1903" y="68"/>
                    <a:pt x="1906" y="68"/>
                  </a:cubicBezTo>
                  <a:cubicBezTo>
                    <a:pt x="1907" y="68"/>
                    <a:pt x="1907" y="68"/>
                    <a:pt x="1908" y="68"/>
                  </a:cubicBezTo>
                  <a:cubicBezTo>
                    <a:pt x="1912" y="67"/>
                    <a:pt x="1916" y="64"/>
                    <a:pt x="1917" y="61"/>
                  </a:cubicBezTo>
                  <a:cubicBezTo>
                    <a:pt x="1917" y="58"/>
                    <a:pt x="1916" y="56"/>
                    <a:pt x="1913" y="56"/>
                  </a:cubicBezTo>
                  <a:moveTo>
                    <a:pt x="2505" y="50"/>
                  </a:moveTo>
                  <a:cubicBezTo>
                    <a:pt x="2503" y="50"/>
                    <a:pt x="2501" y="52"/>
                    <a:pt x="2500" y="55"/>
                  </a:cubicBezTo>
                  <a:cubicBezTo>
                    <a:pt x="2499" y="58"/>
                    <a:pt x="2499" y="61"/>
                    <a:pt x="2501" y="62"/>
                  </a:cubicBezTo>
                  <a:cubicBezTo>
                    <a:pt x="2501" y="62"/>
                    <a:pt x="2502" y="62"/>
                    <a:pt x="2502" y="62"/>
                  </a:cubicBezTo>
                  <a:cubicBezTo>
                    <a:pt x="2504" y="62"/>
                    <a:pt x="2506" y="60"/>
                    <a:pt x="2507" y="58"/>
                  </a:cubicBezTo>
                  <a:cubicBezTo>
                    <a:pt x="2509" y="55"/>
                    <a:pt x="2508" y="51"/>
                    <a:pt x="2506" y="50"/>
                  </a:cubicBezTo>
                  <a:cubicBezTo>
                    <a:pt x="2506" y="50"/>
                    <a:pt x="2506" y="50"/>
                    <a:pt x="2505" y="50"/>
                  </a:cubicBezTo>
                  <a:moveTo>
                    <a:pt x="1998" y="36"/>
                  </a:moveTo>
                  <a:cubicBezTo>
                    <a:pt x="1998" y="36"/>
                    <a:pt x="1997" y="36"/>
                    <a:pt x="1997" y="36"/>
                  </a:cubicBezTo>
                  <a:cubicBezTo>
                    <a:pt x="1993" y="37"/>
                    <a:pt x="1989" y="40"/>
                    <a:pt x="1988" y="43"/>
                  </a:cubicBezTo>
                  <a:cubicBezTo>
                    <a:pt x="1987" y="46"/>
                    <a:pt x="1988" y="48"/>
                    <a:pt x="1991" y="48"/>
                  </a:cubicBezTo>
                  <a:cubicBezTo>
                    <a:pt x="1991" y="48"/>
                    <a:pt x="1992" y="48"/>
                    <a:pt x="1992" y="48"/>
                  </a:cubicBezTo>
                  <a:cubicBezTo>
                    <a:pt x="1996" y="47"/>
                    <a:pt x="2000" y="44"/>
                    <a:pt x="2001" y="40"/>
                  </a:cubicBezTo>
                  <a:cubicBezTo>
                    <a:pt x="2002" y="38"/>
                    <a:pt x="2001" y="36"/>
                    <a:pt x="1998" y="36"/>
                  </a:cubicBezTo>
                  <a:moveTo>
                    <a:pt x="2458" y="32"/>
                  </a:moveTo>
                  <a:cubicBezTo>
                    <a:pt x="2456" y="32"/>
                    <a:pt x="2453" y="34"/>
                    <a:pt x="2452" y="36"/>
                  </a:cubicBezTo>
                  <a:cubicBezTo>
                    <a:pt x="2450" y="39"/>
                    <a:pt x="2451" y="43"/>
                    <a:pt x="2453" y="43"/>
                  </a:cubicBezTo>
                  <a:cubicBezTo>
                    <a:pt x="2453" y="43"/>
                    <a:pt x="2454" y="44"/>
                    <a:pt x="2454" y="44"/>
                  </a:cubicBezTo>
                  <a:cubicBezTo>
                    <a:pt x="2456" y="44"/>
                    <a:pt x="2458" y="42"/>
                    <a:pt x="2460" y="39"/>
                  </a:cubicBezTo>
                  <a:cubicBezTo>
                    <a:pt x="2461" y="36"/>
                    <a:pt x="2461" y="33"/>
                    <a:pt x="2459" y="32"/>
                  </a:cubicBezTo>
                  <a:cubicBezTo>
                    <a:pt x="2458" y="32"/>
                    <a:pt x="2458" y="32"/>
                    <a:pt x="2458" y="32"/>
                  </a:cubicBezTo>
                  <a:moveTo>
                    <a:pt x="2080" y="19"/>
                  </a:moveTo>
                  <a:cubicBezTo>
                    <a:pt x="2079" y="19"/>
                    <a:pt x="2079" y="19"/>
                    <a:pt x="2078" y="20"/>
                  </a:cubicBezTo>
                  <a:cubicBezTo>
                    <a:pt x="2075" y="20"/>
                    <a:pt x="2071" y="23"/>
                    <a:pt x="2070" y="27"/>
                  </a:cubicBezTo>
                  <a:cubicBezTo>
                    <a:pt x="2068" y="29"/>
                    <a:pt x="2070" y="31"/>
                    <a:pt x="2072" y="31"/>
                  </a:cubicBezTo>
                  <a:cubicBezTo>
                    <a:pt x="2073" y="31"/>
                    <a:pt x="2073" y="31"/>
                    <a:pt x="2073" y="31"/>
                  </a:cubicBezTo>
                  <a:cubicBezTo>
                    <a:pt x="2077" y="31"/>
                    <a:pt x="2081" y="27"/>
                    <a:pt x="2082" y="24"/>
                  </a:cubicBezTo>
                  <a:cubicBezTo>
                    <a:pt x="2083" y="21"/>
                    <a:pt x="2082" y="19"/>
                    <a:pt x="2080" y="19"/>
                  </a:cubicBezTo>
                  <a:moveTo>
                    <a:pt x="2407" y="17"/>
                  </a:moveTo>
                  <a:cubicBezTo>
                    <a:pt x="2405" y="17"/>
                    <a:pt x="2402" y="19"/>
                    <a:pt x="2401" y="21"/>
                  </a:cubicBezTo>
                  <a:cubicBezTo>
                    <a:pt x="2399" y="25"/>
                    <a:pt x="2400" y="28"/>
                    <a:pt x="2402" y="28"/>
                  </a:cubicBezTo>
                  <a:cubicBezTo>
                    <a:pt x="2402" y="28"/>
                    <a:pt x="2402" y="28"/>
                    <a:pt x="2403" y="28"/>
                  </a:cubicBezTo>
                  <a:cubicBezTo>
                    <a:pt x="2405" y="28"/>
                    <a:pt x="2408" y="26"/>
                    <a:pt x="2409" y="24"/>
                  </a:cubicBezTo>
                  <a:cubicBezTo>
                    <a:pt x="2411" y="20"/>
                    <a:pt x="2410" y="17"/>
                    <a:pt x="2408" y="17"/>
                  </a:cubicBezTo>
                  <a:cubicBezTo>
                    <a:pt x="2407" y="17"/>
                    <a:pt x="2407" y="17"/>
                    <a:pt x="2407" y="17"/>
                  </a:cubicBezTo>
                  <a:moveTo>
                    <a:pt x="2157" y="7"/>
                  </a:moveTo>
                  <a:cubicBezTo>
                    <a:pt x="2156" y="7"/>
                    <a:pt x="2156" y="7"/>
                    <a:pt x="2156" y="7"/>
                  </a:cubicBezTo>
                  <a:cubicBezTo>
                    <a:pt x="2153" y="8"/>
                    <a:pt x="2149" y="11"/>
                    <a:pt x="2147" y="14"/>
                  </a:cubicBezTo>
                  <a:cubicBezTo>
                    <a:pt x="2146" y="17"/>
                    <a:pt x="2147" y="19"/>
                    <a:pt x="2150" y="19"/>
                  </a:cubicBezTo>
                  <a:cubicBezTo>
                    <a:pt x="2150" y="19"/>
                    <a:pt x="2150" y="19"/>
                    <a:pt x="2150" y="19"/>
                  </a:cubicBezTo>
                  <a:cubicBezTo>
                    <a:pt x="2154" y="19"/>
                    <a:pt x="2158" y="16"/>
                    <a:pt x="2159" y="13"/>
                  </a:cubicBezTo>
                  <a:cubicBezTo>
                    <a:pt x="2161" y="10"/>
                    <a:pt x="2159" y="7"/>
                    <a:pt x="2157" y="7"/>
                  </a:cubicBezTo>
                  <a:moveTo>
                    <a:pt x="2353" y="6"/>
                  </a:moveTo>
                  <a:cubicBezTo>
                    <a:pt x="2350" y="6"/>
                    <a:pt x="2347" y="8"/>
                    <a:pt x="2346" y="11"/>
                  </a:cubicBezTo>
                  <a:cubicBezTo>
                    <a:pt x="2344" y="14"/>
                    <a:pt x="2345" y="17"/>
                    <a:pt x="2347" y="18"/>
                  </a:cubicBezTo>
                  <a:cubicBezTo>
                    <a:pt x="2347" y="18"/>
                    <a:pt x="2348" y="18"/>
                    <a:pt x="2348" y="18"/>
                  </a:cubicBezTo>
                  <a:cubicBezTo>
                    <a:pt x="2350" y="18"/>
                    <a:pt x="2353" y="15"/>
                    <a:pt x="2355" y="12"/>
                  </a:cubicBezTo>
                  <a:cubicBezTo>
                    <a:pt x="2356" y="9"/>
                    <a:pt x="2355" y="6"/>
                    <a:pt x="2353" y="6"/>
                  </a:cubicBezTo>
                  <a:cubicBezTo>
                    <a:pt x="2353" y="6"/>
                    <a:pt x="2353" y="6"/>
                    <a:pt x="2353" y="6"/>
                  </a:cubicBezTo>
                  <a:moveTo>
                    <a:pt x="2229" y="1"/>
                  </a:moveTo>
                  <a:cubicBezTo>
                    <a:pt x="2229" y="1"/>
                    <a:pt x="2229" y="1"/>
                    <a:pt x="2229" y="1"/>
                  </a:cubicBezTo>
                  <a:cubicBezTo>
                    <a:pt x="2225" y="1"/>
                    <a:pt x="2222" y="4"/>
                    <a:pt x="2220" y="7"/>
                  </a:cubicBezTo>
                  <a:cubicBezTo>
                    <a:pt x="2218" y="10"/>
                    <a:pt x="2220" y="12"/>
                    <a:pt x="2222" y="12"/>
                  </a:cubicBezTo>
                  <a:cubicBezTo>
                    <a:pt x="2222" y="12"/>
                    <a:pt x="2223" y="12"/>
                    <a:pt x="2223" y="12"/>
                  </a:cubicBezTo>
                  <a:cubicBezTo>
                    <a:pt x="2226" y="12"/>
                    <a:pt x="2229" y="10"/>
                    <a:pt x="2231" y="6"/>
                  </a:cubicBezTo>
                  <a:cubicBezTo>
                    <a:pt x="2233" y="3"/>
                    <a:pt x="2232" y="1"/>
                    <a:pt x="2229" y="1"/>
                  </a:cubicBezTo>
                  <a:moveTo>
                    <a:pt x="2294" y="0"/>
                  </a:moveTo>
                  <a:cubicBezTo>
                    <a:pt x="2291" y="0"/>
                    <a:pt x="2288" y="3"/>
                    <a:pt x="2286" y="6"/>
                  </a:cubicBezTo>
                  <a:cubicBezTo>
                    <a:pt x="2285" y="9"/>
                    <a:pt x="2285" y="12"/>
                    <a:pt x="2288" y="12"/>
                  </a:cubicBezTo>
                  <a:cubicBezTo>
                    <a:pt x="2288" y="12"/>
                    <a:pt x="2288" y="12"/>
                    <a:pt x="2288" y="12"/>
                  </a:cubicBezTo>
                  <a:cubicBezTo>
                    <a:pt x="2291" y="12"/>
                    <a:pt x="2294" y="10"/>
                    <a:pt x="2296" y="6"/>
                  </a:cubicBezTo>
                  <a:cubicBezTo>
                    <a:pt x="2298" y="3"/>
                    <a:pt x="2297" y="0"/>
                    <a:pt x="2294" y="0"/>
                  </a:cubicBezTo>
                  <a:cubicBezTo>
                    <a:pt x="2294" y="0"/>
                    <a:pt x="2294" y="0"/>
                    <a:pt x="229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7" name="Freeform 31"/>
            <p:cNvSpPr/>
            <p:nvPr>
              <p:custDataLst>
                <p:tags r:id="rId36"/>
              </p:custDataLst>
            </p:nvPr>
          </p:nvSpPr>
          <p:spPr bwMode="auto">
            <a:xfrm>
              <a:off x="12574051" y="6016382"/>
              <a:ext cx="25272" cy="28246"/>
            </a:xfrm>
            <a:custGeom>
              <a:avLst/>
              <a:gdLst>
                <a:gd name="T0" fmla="*/ 6 w 10"/>
                <a:gd name="T1" fmla="*/ 0 h 11"/>
                <a:gd name="T2" fmla="*/ 4 w 10"/>
                <a:gd name="T3" fmla="*/ 0 h 11"/>
                <a:gd name="T4" fmla="*/ 2 w 10"/>
                <a:gd name="T5" fmla="*/ 1 h 11"/>
                <a:gd name="T6" fmla="*/ 1 w 10"/>
                <a:gd name="T7" fmla="*/ 3 h 11"/>
                <a:gd name="T8" fmla="*/ 0 w 10"/>
                <a:gd name="T9" fmla="*/ 5 h 11"/>
                <a:gd name="T10" fmla="*/ 1 w 10"/>
                <a:gd name="T11" fmla="*/ 10 h 11"/>
                <a:gd name="T12" fmla="*/ 2 w 10"/>
                <a:gd name="T13" fmla="*/ 11 h 11"/>
                <a:gd name="T14" fmla="*/ 4 w 10"/>
                <a:gd name="T15" fmla="*/ 11 h 11"/>
                <a:gd name="T16" fmla="*/ 4 w 10"/>
                <a:gd name="T17" fmla="*/ 11 h 11"/>
                <a:gd name="T18" fmla="*/ 8 w 10"/>
                <a:gd name="T19" fmla="*/ 10 h 11"/>
                <a:gd name="T20" fmla="*/ 9 w 10"/>
                <a:gd name="T21" fmla="*/ 8 h 11"/>
                <a:gd name="T22" fmla="*/ 10 w 10"/>
                <a:gd name="T23" fmla="*/ 5 h 11"/>
                <a:gd name="T24" fmla="*/ 10 w 10"/>
                <a:gd name="T25" fmla="*/ 3 h 11"/>
                <a:gd name="T26" fmla="*/ 9 w 10"/>
                <a:gd name="T27" fmla="*/ 1 h 11"/>
                <a:gd name="T28" fmla="*/ 8 w 10"/>
                <a:gd name="T29" fmla="*/ 0 h 11"/>
                <a:gd name="T30" fmla="*/ 6 w 10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1">
                  <a:moveTo>
                    <a:pt x="6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1"/>
                    <a:pt x="3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6" y="11"/>
                    <a:pt x="8" y="10"/>
                  </a:cubicBezTo>
                  <a:cubicBezTo>
                    <a:pt x="8" y="9"/>
                    <a:pt x="9" y="8"/>
                    <a:pt x="9" y="8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8" name="Freeform 32"/>
            <p:cNvSpPr/>
            <p:nvPr>
              <p:custDataLst>
                <p:tags r:id="rId37"/>
              </p:custDataLst>
            </p:nvPr>
          </p:nvSpPr>
          <p:spPr bwMode="auto">
            <a:xfrm>
              <a:off x="-369679" y="6159095"/>
              <a:ext cx="28246" cy="11893"/>
            </a:xfrm>
            <a:custGeom>
              <a:avLst/>
              <a:gdLst>
                <a:gd name="T0" fmla="*/ 5 w 11"/>
                <a:gd name="T1" fmla="*/ 0 h 5"/>
                <a:gd name="T2" fmla="*/ 1 w 11"/>
                <a:gd name="T3" fmla="*/ 0 h 5"/>
                <a:gd name="T4" fmla="*/ 0 w 11"/>
                <a:gd name="T5" fmla="*/ 2 h 5"/>
                <a:gd name="T6" fmla="*/ 2 w 11"/>
                <a:gd name="T7" fmla="*/ 4 h 5"/>
                <a:gd name="T8" fmla="*/ 6 w 11"/>
                <a:gd name="T9" fmla="*/ 5 h 5"/>
                <a:gd name="T10" fmla="*/ 6 w 11"/>
                <a:gd name="T11" fmla="*/ 5 h 5"/>
                <a:gd name="T12" fmla="*/ 10 w 11"/>
                <a:gd name="T13" fmla="*/ 4 h 5"/>
                <a:gd name="T14" fmla="*/ 11 w 11"/>
                <a:gd name="T15" fmla="*/ 3 h 5"/>
                <a:gd name="T16" fmla="*/ 9 w 11"/>
                <a:gd name="T17" fmla="*/ 0 h 5"/>
                <a:gd name="T18" fmla="*/ 5 w 11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">
                  <a:moveTo>
                    <a:pt x="5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" y="5"/>
                    <a:pt x="9" y="5"/>
                    <a:pt x="10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9" name="Freeform 33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-207641" y="5808260"/>
              <a:ext cx="12601814" cy="734375"/>
            </a:xfrm>
            <a:custGeom>
              <a:avLst/>
              <a:gdLst>
                <a:gd name="T0" fmla="*/ 933 w 4999"/>
                <a:gd name="T1" fmla="*/ 284 h 291"/>
                <a:gd name="T2" fmla="*/ 876 w 4999"/>
                <a:gd name="T3" fmla="*/ 287 h 291"/>
                <a:gd name="T4" fmla="*/ 1077 w 4999"/>
                <a:gd name="T5" fmla="*/ 279 h 291"/>
                <a:gd name="T6" fmla="*/ 1143 w 4999"/>
                <a:gd name="T7" fmla="*/ 263 h 291"/>
                <a:gd name="T8" fmla="*/ 744 w 4999"/>
                <a:gd name="T9" fmla="*/ 271 h 291"/>
                <a:gd name="T10" fmla="*/ 3062 w 4999"/>
                <a:gd name="T11" fmla="*/ 258 h 291"/>
                <a:gd name="T12" fmla="*/ 3202 w 4999"/>
                <a:gd name="T13" fmla="*/ 258 h 291"/>
                <a:gd name="T14" fmla="*/ 2994 w 4999"/>
                <a:gd name="T15" fmla="*/ 270 h 291"/>
                <a:gd name="T16" fmla="*/ 3281 w 4999"/>
                <a:gd name="T17" fmla="*/ 263 h 291"/>
                <a:gd name="T18" fmla="*/ 3432 w 4999"/>
                <a:gd name="T19" fmla="*/ 255 h 291"/>
                <a:gd name="T20" fmla="*/ 2934 w 4999"/>
                <a:gd name="T21" fmla="*/ 264 h 291"/>
                <a:gd name="T22" fmla="*/ 3507 w 4999"/>
                <a:gd name="T23" fmla="*/ 264 h 291"/>
                <a:gd name="T24" fmla="*/ 671 w 4999"/>
                <a:gd name="T25" fmla="*/ 250 h 291"/>
                <a:gd name="T26" fmla="*/ 1218 w 4999"/>
                <a:gd name="T27" fmla="*/ 247 h 291"/>
                <a:gd name="T28" fmla="*/ 3666 w 4999"/>
                <a:gd name="T29" fmla="*/ 257 h 291"/>
                <a:gd name="T30" fmla="*/ 2882 w 4999"/>
                <a:gd name="T31" fmla="*/ 242 h 291"/>
                <a:gd name="T32" fmla="*/ 604 w 4999"/>
                <a:gd name="T33" fmla="*/ 238 h 291"/>
                <a:gd name="T34" fmla="*/ 3820 w 4999"/>
                <a:gd name="T35" fmla="*/ 239 h 291"/>
                <a:gd name="T36" fmla="*/ 1300 w 4999"/>
                <a:gd name="T37" fmla="*/ 240 h 291"/>
                <a:gd name="T38" fmla="*/ 2829 w 4999"/>
                <a:gd name="T39" fmla="*/ 227 h 291"/>
                <a:gd name="T40" fmla="*/ 3906 w 4999"/>
                <a:gd name="T41" fmla="*/ 225 h 291"/>
                <a:gd name="T42" fmla="*/ 3972 w 4999"/>
                <a:gd name="T43" fmla="*/ 227 h 291"/>
                <a:gd name="T44" fmla="*/ 471 w 4999"/>
                <a:gd name="T45" fmla="*/ 212 h 291"/>
                <a:gd name="T46" fmla="*/ 1380 w 4999"/>
                <a:gd name="T47" fmla="*/ 205 h 291"/>
                <a:gd name="T48" fmla="*/ 4042 w 4999"/>
                <a:gd name="T49" fmla="*/ 211 h 291"/>
                <a:gd name="T50" fmla="*/ 411 w 4999"/>
                <a:gd name="T51" fmla="*/ 204 h 291"/>
                <a:gd name="T52" fmla="*/ 4122 w 4999"/>
                <a:gd name="T53" fmla="*/ 192 h 291"/>
                <a:gd name="T54" fmla="*/ 332 w 4999"/>
                <a:gd name="T55" fmla="*/ 189 h 291"/>
                <a:gd name="T56" fmla="*/ 1459 w 4999"/>
                <a:gd name="T57" fmla="*/ 194 h 291"/>
                <a:gd name="T58" fmla="*/ 4186 w 4999"/>
                <a:gd name="T59" fmla="*/ 182 h 291"/>
                <a:gd name="T60" fmla="*/ 2686 w 4999"/>
                <a:gd name="T61" fmla="*/ 165 h 291"/>
                <a:gd name="T62" fmla="*/ 4235 w 4999"/>
                <a:gd name="T63" fmla="*/ 169 h 291"/>
                <a:gd name="T64" fmla="*/ 210 w 4999"/>
                <a:gd name="T65" fmla="*/ 167 h 291"/>
                <a:gd name="T66" fmla="*/ 4995 w 4999"/>
                <a:gd name="T67" fmla="*/ 162 h 291"/>
                <a:gd name="T68" fmla="*/ 4872 w 4999"/>
                <a:gd name="T69" fmla="*/ 162 h 291"/>
                <a:gd name="T70" fmla="*/ 1542 w 4999"/>
                <a:gd name="T71" fmla="*/ 168 h 291"/>
                <a:gd name="T72" fmla="*/ 137 w 4999"/>
                <a:gd name="T73" fmla="*/ 153 h 291"/>
                <a:gd name="T74" fmla="*/ 4823 w 4999"/>
                <a:gd name="T75" fmla="*/ 152 h 291"/>
                <a:gd name="T76" fmla="*/ 4765 w 4999"/>
                <a:gd name="T77" fmla="*/ 159 h 291"/>
                <a:gd name="T78" fmla="*/ 77 w 4999"/>
                <a:gd name="T79" fmla="*/ 149 h 291"/>
                <a:gd name="T80" fmla="*/ 4357 w 4999"/>
                <a:gd name="T81" fmla="*/ 144 h 291"/>
                <a:gd name="T82" fmla="*/ 2635 w 4999"/>
                <a:gd name="T83" fmla="*/ 145 h 291"/>
                <a:gd name="T84" fmla="*/ 8 w 4999"/>
                <a:gd name="T85" fmla="*/ 146 h 291"/>
                <a:gd name="T86" fmla="*/ 4666 w 4999"/>
                <a:gd name="T87" fmla="*/ 140 h 291"/>
                <a:gd name="T88" fmla="*/ 4615 w 4999"/>
                <a:gd name="T89" fmla="*/ 137 h 291"/>
                <a:gd name="T90" fmla="*/ 4454 w 4999"/>
                <a:gd name="T91" fmla="*/ 139 h 291"/>
                <a:gd name="T92" fmla="*/ 4565 w 4999"/>
                <a:gd name="T93" fmla="*/ 139 h 291"/>
                <a:gd name="T94" fmla="*/ 4513 w 4999"/>
                <a:gd name="T95" fmla="*/ 134 h 291"/>
                <a:gd name="T96" fmla="*/ 2591 w 4999"/>
                <a:gd name="T97" fmla="*/ 121 h 291"/>
                <a:gd name="T98" fmla="*/ 1708 w 4999"/>
                <a:gd name="T99" fmla="*/ 116 h 291"/>
                <a:gd name="T100" fmla="*/ 2552 w 4999"/>
                <a:gd name="T101" fmla="*/ 93 h 291"/>
                <a:gd name="T102" fmla="*/ 2505 w 4999"/>
                <a:gd name="T103" fmla="*/ 70 h 291"/>
                <a:gd name="T104" fmla="*/ 1868 w 4999"/>
                <a:gd name="T105" fmla="*/ 63 h 291"/>
                <a:gd name="T106" fmla="*/ 2460 w 4999"/>
                <a:gd name="T107" fmla="*/ 57 h 291"/>
                <a:gd name="T108" fmla="*/ 1958 w 4999"/>
                <a:gd name="T109" fmla="*/ 35 h 291"/>
                <a:gd name="T110" fmla="*/ 2034 w 4999"/>
                <a:gd name="T111" fmla="*/ 19 h 291"/>
                <a:gd name="T112" fmla="*/ 2351 w 4999"/>
                <a:gd name="T113" fmla="*/ 29 h 291"/>
                <a:gd name="T114" fmla="*/ 2110 w 4999"/>
                <a:gd name="T115" fmla="*/ 13 h 291"/>
                <a:gd name="T116" fmla="*/ 2177 w 4999"/>
                <a:gd name="T117" fmla="*/ 0 h 291"/>
                <a:gd name="T118" fmla="*/ 2234 w 4999"/>
                <a:gd name="T119" fmla="*/ 1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99" h="291">
                  <a:moveTo>
                    <a:pt x="1000" y="279"/>
                  </a:moveTo>
                  <a:cubicBezTo>
                    <a:pt x="1000" y="279"/>
                    <a:pt x="1000" y="279"/>
                    <a:pt x="1000" y="279"/>
                  </a:cubicBezTo>
                  <a:cubicBezTo>
                    <a:pt x="997" y="279"/>
                    <a:pt x="996" y="281"/>
                    <a:pt x="997" y="285"/>
                  </a:cubicBezTo>
                  <a:cubicBezTo>
                    <a:pt x="999" y="288"/>
                    <a:pt x="1003" y="291"/>
                    <a:pt x="1006" y="291"/>
                  </a:cubicBezTo>
                  <a:cubicBezTo>
                    <a:pt x="1006" y="291"/>
                    <a:pt x="1006" y="291"/>
                    <a:pt x="1006" y="291"/>
                  </a:cubicBezTo>
                  <a:cubicBezTo>
                    <a:pt x="1009" y="291"/>
                    <a:pt x="1010" y="288"/>
                    <a:pt x="1009" y="284"/>
                  </a:cubicBezTo>
                  <a:cubicBezTo>
                    <a:pt x="1007" y="281"/>
                    <a:pt x="1003" y="279"/>
                    <a:pt x="1000" y="279"/>
                  </a:cubicBezTo>
                  <a:moveTo>
                    <a:pt x="935" y="278"/>
                  </a:moveTo>
                  <a:cubicBezTo>
                    <a:pt x="932" y="278"/>
                    <a:pt x="931" y="281"/>
                    <a:pt x="933" y="284"/>
                  </a:cubicBezTo>
                  <a:cubicBezTo>
                    <a:pt x="934" y="287"/>
                    <a:pt x="938" y="290"/>
                    <a:pt x="941" y="290"/>
                  </a:cubicBezTo>
                  <a:cubicBezTo>
                    <a:pt x="941" y="290"/>
                    <a:pt x="941" y="290"/>
                    <a:pt x="941" y="290"/>
                  </a:cubicBezTo>
                  <a:cubicBezTo>
                    <a:pt x="944" y="290"/>
                    <a:pt x="945" y="288"/>
                    <a:pt x="944" y="285"/>
                  </a:cubicBezTo>
                  <a:cubicBezTo>
                    <a:pt x="942" y="281"/>
                    <a:pt x="938" y="278"/>
                    <a:pt x="935" y="278"/>
                  </a:cubicBezTo>
                  <a:cubicBezTo>
                    <a:pt x="935" y="278"/>
                    <a:pt x="935" y="278"/>
                    <a:pt x="935" y="278"/>
                  </a:cubicBezTo>
                  <a:moveTo>
                    <a:pt x="870" y="275"/>
                  </a:moveTo>
                  <a:cubicBezTo>
                    <a:pt x="867" y="275"/>
                    <a:pt x="866" y="277"/>
                    <a:pt x="868" y="280"/>
                  </a:cubicBezTo>
                  <a:cubicBezTo>
                    <a:pt x="869" y="284"/>
                    <a:pt x="873" y="286"/>
                    <a:pt x="876" y="287"/>
                  </a:cubicBezTo>
                  <a:cubicBezTo>
                    <a:pt x="876" y="287"/>
                    <a:pt x="876" y="287"/>
                    <a:pt x="876" y="287"/>
                  </a:cubicBezTo>
                  <a:cubicBezTo>
                    <a:pt x="879" y="287"/>
                    <a:pt x="880" y="284"/>
                    <a:pt x="879" y="281"/>
                  </a:cubicBezTo>
                  <a:cubicBezTo>
                    <a:pt x="877" y="278"/>
                    <a:pt x="873" y="275"/>
                    <a:pt x="870" y="275"/>
                  </a:cubicBezTo>
                  <a:cubicBezTo>
                    <a:pt x="870" y="275"/>
                    <a:pt x="870" y="275"/>
                    <a:pt x="870" y="275"/>
                  </a:cubicBezTo>
                  <a:moveTo>
                    <a:pt x="1069" y="273"/>
                  </a:moveTo>
                  <a:cubicBezTo>
                    <a:pt x="1069" y="273"/>
                    <a:pt x="1069" y="273"/>
                    <a:pt x="1069" y="273"/>
                  </a:cubicBezTo>
                  <a:cubicBezTo>
                    <a:pt x="1065" y="274"/>
                    <a:pt x="1064" y="277"/>
                    <a:pt x="1065" y="280"/>
                  </a:cubicBezTo>
                  <a:cubicBezTo>
                    <a:pt x="1067" y="283"/>
                    <a:pt x="1070" y="286"/>
                    <a:pt x="1074" y="286"/>
                  </a:cubicBezTo>
                  <a:cubicBezTo>
                    <a:pt x="1074" y="286"/>
                    <a:pt x="1074" y="286"/>
                    <a:pt x="1074" y="286"/>
                  </a:cubicBezTo>
                  <a:cubicBezTo>
                    <a:pt x="1078" y="285"/>
                    <a:pt x="1079" y="282"/>
                    <a:pt x="1077" y="279"/>
                  </a:cubicBezTo>
                  <a:cubicBezTo>
                    <a:pt x="1076" y="276"/>
                    <a:pt x="1072" y="273"/>
                    <a:pt x="1069" y="273"/>
                  </a:cubicBezTo>
                  <a:moveTo>
                    <a:pt x="804" y="269"/>
                  </a:moveTo>
                  <a:cubicBezTo>
                    <a:pt x="801" y="269"/>
                    <a:pt x="800" y="271"/>
                    <a:pt x="802" y="274"/>
                  </a:cubicBezTo>
                  <a:cubicBezTo>
                    <a:pt x="803" y="277"/>
                    <a:pt x="807" y="280"/>
                    <a:pt x="810" y="280"/>
                  </a:cubicBezTo>
                  <a:cubicBezTo>
                    <a:pt x="811" y="280"/>
                    <a:pt x="811" y="280"/>
                    <a:pt x="811" y="280"/>
                  </a:cubicBezTo>
                  <a:cubicBezTo>
                    <a:pt x="814" y="280"/>
                    <a:pt x="815" y="278"/>
                    <a:pt x="813" y="275"/>
                  </a:cubicBezTo>
                  <a:cubicBezTo>
                    <a:pt x="811" y="272"/>
                    <a:pt x="808" y="269"/>
                    <a:pt x="805" y="269"/>
                  </a:cubicBezTo>
                  <a:cubicBezTo>
                    <a:pt x="804" y="269"/>
                    <a:pt x="804" y="269"/>
                    <a:pt x="804" y="269"/>
                  </a:cubicBezTo>
                  <a:moveTo>
                    <a:pt x="1143" y="263"/>
                  </a:moveTo>
                  <a:cubicBezTo>
                    <a:pt x="1142" y="263"/>
                    <a:pt x="1142" y="263"/>
                    <a:pt x="1141" y="263"/>
                  </a:cubicBezTo>
                  <a:cubicBezTo>
                    <a:pt x="1138" y="263"/>
                    <a:pt x="1136" y="267"/>
                    <a:pt x="1138" y="270"/>
                  </a:cubicBezTo>
                  <a:cubicBezTo>
                    <a:pt x="1139" y="273"/>
                    <a:pt x="1142" y="275"/>
                    <a:pt x="1145" y="275"/>
                  </a:cubicBezTo>
                  <a:cubicBezTo>
                    <a:pt x="1146" y="275"/>
                    <a:pt x="1146" y="275"/>
                    <a:pt x="1146" y="275"/>
                  </a:cubicBezTo>
                  <a:cubicBezTo>
                    <a:pt x="1150" y="274"/>
                    <a:pt x="1152" y="271"/>
                    <a:pt x="1150" y="268"/>
                  </a:cubicBezTo>
                  <a:cubicBezTo>
                    <a:pt x="1149" y="265"/>
                    <a:pt x="1146" y="263"/>
                    <a:pt x="1143" y="263"/>
                  </a:cubicBezTo>
                  <a:moveTo>
                    <a:pt x="738" y="260"/>
                  </a:moveTo>
                  <a:cubicBezTo>
                    <a:pt x="735" y="260"/>
                    <a:pt x="734" y="262"/>
                    <a:pt x="736" y="265"/>
                  </a:cubicBezTo>
                  <a:cubicBezTo>
                    <a:pt x="737" y="268"/>
                    <a:pt x="741" y="271"/>
                    <a:pt x="744" y="271"/>
                  </a:cubicBezTo>
                  <a:cubicBezTo>
                    <a:pt x="744" y="271"/>
                    <a:pt x="745" y="271"/>
                    <a:pt x="745" y="271"/>
                  </a:cubicBezTo>
                  <a:cubicBezTo>
                    <a:pt x="747" y="271"/>
                    <a:pt x="748" y="269"/>
                    <a:pt x="747" y="267"/>
                  </a:cubicBezTo>
                  <a:cubicBezTo>
                    <a:pt x="745" y="264"/>
                    <a:pt x="742" y="261"/>
                    <a:pt x="738" y="260"/>
                  </a:cubicBezTo>
                  <a:cubicBezTo>
                    <a:pt x="738" y="260"/>
                    <a:pt x="738" y="260"/>
                    <a:pt x="738" y="260"/>
                  </a:cubicBezTo>
                  <a:moveTo>
                    <a:pt x="3062" y="258"/>
                  </a:moveTo>
                  <a:cubicBezTo>
                    <a:pt x="3059" y="258"/>
                    <a:pt x="3055" y="261"/>
                    <a:pt x="3054" y="264"/>
                  </a:cubicBezTo>
                  <a:cubicBezTo>
                    <a:pt x="3054" y="268"/>
                    <a:pt x="3055" y="270"/>
                    <a:pt x="3058" y="270"/>
                  </a:cubicBezTo>
                  <a:cubicBezTo>
                    <a:pt x="3061" y="270"/>
                    <a:pt x="3065" y="268"/>
                    <a:pt x="3066" y="264"/>
                  </a:cubicBezTo>
                  <a:cubicBezTo>
                    <a:pt x="3067" y="261"/>
                    <a:pt x="3065" y="258"/>
                    <a:pt x="3062" y="258"/>
                  </a:cubicBezTo>
                  <a:moveTo>
                    <a:pt x="3130" y="258"/>
                  </a:moveTo>
                  <a:cubicBezTo>
                    <a:pt x="3130" y="258"/>
                    <a:pt x="3130" y="258"/>
                    <a:pt x="3130" y="258"/>
                  </a:cubicBezTo>
                  <a:cubicBezTo>
                    <a:pt x="3127" y="258"/>
                    <a:pt x="3124" y="261"/>
                    <a:pt x="3123" y="264"/>
                  </a:cubicBezTo>
                  <a:cubicBezTo>
                    <a:pt x="3122" y="268"/>
                    <a:pt x="3124" y="270"/>
                    <a:pt x="3127" y="270"/>
                  </a:cubicBezTo>
                  <a:cubicBezTo>
                    <a:pt x="3127" y="270"/>
                    <a:pt x="3127" y="270"/>
                    <a:pt x="3127" y="270"/>
                  </a:cubicBezTo>
                  <a:cubicBezTo>
                    <a:pt x="3130" y="270"/>
                    <a:pt x="3134" y="268"/>
                    <a:pt x="3135" y="264"/>
                  </a:cubicBezTo>
                  <a:cubicBezTo>
                    <a:pt x="3136" y="261"/>
                    <a:pt x="3134" y="258"/>
                    <a:pt x="3130" y="258"/>
                  </a:cubicBezTo>
                  <a:moveTo>
                    <a:pt x="3202" y="258"/>
                  </a:moveTo>
                  <a:cubicBezTo>
                    <a:pt x="3202" y="258"/>
                    <a:pt x="3202" y="258"/>
                    <a:pt x="3202" y="258"/>
                  </a:cubicBezTo>
                  <a:cubicBezTo>
                    <a:pt x="3199" y="258"/>
                    <a:pt x="3195" y="261"/>
                    <a:pt x="3194" y="264"/>
                  </a:cubicBezTo>
                  <a:cubicBezTo>
                    <a:pt x="3193" y="267"/>
                    <a:pt x="3195" y="270"/>
                    <a:pt x="3199" y="270"/>
                  </a:cubicBezTo>
                  <a:cubicBezTo>
                    <a:pt x="3199" y="270"/>
                    <a:pt x="3199" y="270"/>
                    <a:pt x="3199" y="270"/>
                  </a:cubicBezTo>
                  <a:cubicBezTo>
                    <a:pt x="3202" y="270"/>
                    <a:pt x="3206" y="267"/>
                    <a:pt x="3207" y="264"/>
                  </a:cubicBezTo>
                  <a:cubicBezTo>
                    <a:pt x="3208" y="261"/>
                    <a:pt x="3206" y="258"/>
                    <a:pt x="3202" y="258"/>
                  </a:cubicBezTo>
                  <a:moveTo>
                    <a:pt x="2997" y="258"/>
                  </a:moveTo>
                  <a:cubicBezTo>
                    <a:pt x="2994" y="258"/>
                    <a:pt x="2991" y="260"/>
                    <a:pt x="2990" y="263"/>
                  </a:cubicBezTo>
                  <a:cubicBezTo>
                    <a:pt x="2989" y="267"/>
                    <a:pt x="2991" y="269"/>
                    <a:pt x="2994" y="270"/>
                  </a:cubicBezTo>
                  <a:cubicBezTo>
                    <a:pt x="2994" y="270"/>
                    <a:pt x="2994" y="270"/>
                    <a:pt x="2994" y="270"/>
                  </a:cubicBezTo>
                  <a:cubicBezTo>
                    <a:pt x="2997" y="270"/>
                    <a:pt x="3000" y="267"/>
                    <a:pt x="3001" y="264"/>
                  </a:cubicBezTo>
                  <a:cubicBezTo>
                    <a:pt x="3002" y="261"/>
                    <a:pt x="3000" y="258"/>
                    <a:pt x="2997" y="258"/>
                  </a:cubicBezTo>
                  <a:cubicBezTo>
                    <a:pt x="2997" y="258"/>
                    <a:pt x="2997" y="258"/>
                    <a:pt x="2997" y="258"/>
                  </a:cubicBezTo>
                  <a:moveTo>
                    <a:pt x="3277" y="258"/>
                  </a:moveTo>
                  <a:cubicBezTo>
                    <a:pt x="3277" y="258"/>
                    <a:pt x="3277" y="258"/>
                    <a:pt x="3277" y="258"/>
                  </a:cubicBezTo>
                  <a:cubicBezTo>
                    <a:pt x="3273" y="258"/>
                    <a:pt x="3270" y="260"/>
                    <a:pt x="3269" y="264"/>
                  </a:cubicBezTo>
                  <a:cubicBezTo>
                    <a:pt x="3267" y="267"/>
                    <a:pt x="3269" y="269"/>
                    <a:pt x="3273" y="269"/>
                  </a:cubicBezTo>
                  <a:cubicBezTo>
                    <a:pt x="3273" y="269"/>
                    <a:pt x="3273" y="269"/>
                    <a:pt x="3273" y="269"/>
                  </a:cubicBezTo>
                  <a:cubicBezTo>
                    <a:pt x="3276" y="269"/>
                    <a:pt x="3280" y="267"/>
                    <a:pt x="3281" y="263"/>
                  </a:cubicBezTo>
                  <a:cubicBezTo>
                    <a:pt x="3282" y="260"/>
                    <a:pt x="3281" y="258"/>
                    <a:pt x="3277" y="258"/>
                  </a:cubicBezTo>
                  <a:moveTo>
                    <a:pt x="3354" y="256"/>
                  </a:moveTo>
                  <a:cubicBezTo>
                    <a:pt x="3354" y="256"/>
                    <a:pt x="3354" y="256"/>
                    <a:pt x="3354" y="256"/>
                  </a:cubicBezTo>
                  <a:cubicBezTo>
                    <a:pt x="3350" y="256"/>
                    <a:pt x="3346" y="259"/>
                    <a:pt x="3345" y="262"/>
                  </a:cubicBezTo>
                  <a:cubicBezTo>
                    <a:pt x="3344" y="266"/>
                    <a:pt x="3346" y="268"/>
                    <a:pt x="3349" y="268"/>
                  </a:cubicBezTo>
                  <a:cubicBezTo>
                    <a:pt x="3349" y="268"/>
                    <a:pt x="3349" y="268"/>
                    <a:pt x="3349" y="268"/>
                  </a:cubicBezTo>
                  <a:cubicBezTo>
                    <a:pt x="3353" y="268"/>
                    <a:pt x="3357" y="266"/>
                    <a:pt x="3358" y="262"/>
                  </a:cubicBezTo>
                  <a:cubicBezTo>
                    <a:pt x="3359" y="259"/>
                    <a:pt x="3357" y="256"/>
                    <a:pt x="3354" y="256"/>
                  </a:cubicBezTo>
                  <a:moveTo>
                    <a:pt x="3432" y="255"/>
                  </a:moveTo>
                  <a:cubicBezTo>
                    <a:pt x="3432" y="255"/>
                    <a:pt x="3432" y="255"/>
                    <a:pt x="3432" y="255"/>
                  </a:cubicBezTo>
                  <a:cubicBezTo>
                    <a:pt x="3429" y="255"/>
                    <a:pt x="3424" y="257"/>
                    <a:pt x="3423" y="261"/>
                  </a:cubicBezTo>
                  <a:cubicBezTo>
                    <a:pt x="3422" y="264"/>
                    <a:pt x="3424" y="267"/>
                    <a:pt x="3427" y="267"/>
                  </a:cubicBezTo>
                  <a:cubicBezTo>
                    <a:pt x="3427" y="267"/>
                    <a:pt x="3427" y="267"/>
                    <a:pt x="3428" y="267"/>
                  </a:cubicBezTo>
                  <a:cubicBezTo>
                    <a:pt x="3431" y="267"/>
                    <a:pt x="3435" y="264"/>
                    <a:pt x="3437" y="260"/>
                  </a:cubicBezTo>
                  <a:cubicBezTo>
                    <a:pt x="3438" y="257"/>
                    <a:pt x="3436" y="255"/>
                    <a:pt x="3432" y="255"/>
                  </a:cubicBezTo>
                  <a:moveTo>
                    <a:pt x="2937" y="252"/>
                  </a:moveTo>
                  <a:cubicBezTo>
                    <a:pt x="2935" y="252"/>
                    <a:pt x="2932" y="255"/>
                    <a:pt x="2931" y="258"/>
                  </a:cubicBezTo>
                  <a:cubicBezTo>
                    <a:pt x="2930" y="261"/>
                    <a:pt x="2931" y="264"/>
                    <a:pt x="2934" y="264"/>
                  </a:cubicBezTo>
                  <a:cubicBezTo>
                    <a:pt x="2934" y="264"/>
                    <a:pt x="2934" y="264"/>
                    <a:pt x="2935" y="264"/>
                  </a:cubicBezTo>
                  <a:cubicBezTo>
                    <a:pt x="2937" y="264"/>
                    <a:pt x="2940" y="262"/>
                    <a:pt x="2941" y="259"/>
                  </a:cubicBezTo>
                  <a:cubicBezTo>
                    <a:pt x="2942" y="256"/>
                    <a:pt x="2940" y="253"/>
                    <a:pt x="2938" y="252"/>
                  </a:cubicBezTo>
                  <a:cubicBezTo>
                    <a:pt x="2937" y="252"/>
                    <a:pt x="2937" y="252"/>
                    <a:pt x="2937" y="252"/>
                  </a:cubicBezTo>
                  <a:moveTo>
                    <a:pt x="3512" y="252"/>
                  </a:moveTo>
                  <a:cubicBezTo>
                    <a:pt x="3512" y="252"/>
                    <a:pt x="3512" y="252"/>
                    <a:pt x="3512" y="252"/>
                  </a:cubicBezTo>
                  <a:cubicBezTo>
                    <a:pt x="3508" y="252"/>
                    <a:pt x="3504" y="255"/>
                    <a:pt x="3502" y="258"/>
                  </a:cubicBezTo>
                  <a:cubicBezTo>
                    <a:pt x="3501" y="262"/>
                    <a:pt x="3503" y="264"/>
                    <a:pt x="3506" y="264"/>
                  </a:cubicBezTo>
                  <a:cubicBezTo>
                    <a:pt x="3507" y="264"/>
                    <a:pt x="3507" y="264"/>
                    <a:pt x="3507" y="264"/>
                  </a:cubicBezTo>
                  <a:cubicBezTo>
                    <a:pt x="3510" y="264"/>
                    <a:pt x="3515" y="261"/>
                    <a:pt x="3516" y="258"/>
                  </a:cubicBezTo>
                  <a:cubicBezTo>
                    <a:pt x="3517" y="255"/>
                    <a:pt x="3516" y="252"/>
                    <a:pt x="3512" y="252"/>
                  </a:cubicBezTo>
                  <a:moveTo>
                    <a:pt x="671" y="250"/>
                  </a:moveTo>
                  <a:cubicBezTo>
                    <a:pt x="669" y="250"/>
                    <a:pt x="668" y="252"/>
                    <a:pt x="669" y="254"/>
                  </a:cubicBezTo>
                  <a:cubicBezTo>
                    <a:pt x="670" y="257"/>
                    <a:pt x="674" y="260"/>
                    <a:pt x="677" y="261"/>
                  </a:cubicBezTo>
                  <a:cubicBezTo>
                    <a:pt x="677" y="261"/>
                    <a:pt x="678" y="261"/>
                    <a:pt x="678" y="261"/>
                  </a:cubicBezTo>
                  <a:cubicBezTo>
                    <a:pt x="681" y="261"/>
                    <a:pt x="681" y="259"/>
                    <a:pt x="680" y="256"/>
                  </a:cubicBezTo>
                  <a:cubicBezTo>
                    <a:pt x="679" y="253"/>
                    <a:pt x="675" y="251"/>
                    <a:pt x="672" y="250"/>
                  </a:cubicBezTo>
                  <a:cubicBezTo>
                    <a:pt x="672" y="250"/>
                    <a:pt x="671" y="250"/>
                    <a:pt x="671" y="250"/>
                  </a:cubicBezTo>
                  <a:moveTo>
                    <a:pt x="3592" y="249"/>
                  </a:moveTo>
                  <a:cubicBezTo>
                    <a:pt x="3592" y="249"/>
                    <a:pt x="3592" y="249"/>
                    <a:pt x="3592" y="249"/>
                  </a:cubicBezTo>
                  <a:cubicBezTo>
                    <a:pt x="3588" y="249"/>
                    <a:pt x="3584" y="252"/>
                    <a:pt x="3582" y="255"/>
                  </a:cubicBezTo>
                  <a:cubicBezTo>
                    <a:pt x="3581" y="258"/>
                    <a:pt x="3583" y="261"/>
                    <a:pt x="3586" y="261"/>
                  </a:cubicBezTo>
                  <a:cubicBezTo>
                    <a:pt x="3586" y="261"/>
                    <a:pt x="3586" y="261"/>
                    <a:pt x="3586" y="261"/>
                  </a:cubicBezTo>
                  <a:cubicBezTo>
                    <a:pt x="3590" y="261"/>
                    <a:pt x="3594" y="258"/>
                    <a:pt x="3596" y="255"/>
                  </a:cubicBezTo>
                  <a:cubicBezTo>
                    <a:pt x="3597" y="251"/>
                    <a:pt x="3596" y="249"/>
                    <a:pt x="3592" y="249"/>
                  </a:cubicBezTo>
                  <a:moveTo>
                    <a:pt x="1219" y="247"/>
                  </a:moveTo>
                  <a:cubicBezTo>
                    <a:pt x="1219" y="247"/>
                    <a:pt x="1218" y="247"/>
                    <a:pt x="1218" y="247"/>
                  </a:cubicBezTo>
                  <a:cubicBezTo>
                    <a:pt x="1214" y="248"/>
                    <a:pt x="1212" y="252"/>
                    <a:pt x="1213" y="255"/>
                  </a:cubicBezTo>
                  <a:cubicBezTo>
                    <a:pt x="1214" y="258"/>
                    <a:pt x="1217" y="260"/>
                    <a:pt x="1220" y="260"/>
                  </a:cubicBezTo>
                  <a:cubicBezTo>
                    <a:pt x="1221" y="260"/>
                    <a:pt x="1221" y="260"/>
                    <a:pt x="1222" y="260"/>
                  </a:cubicBezTo>
                  <a:cubicBezTo>
                    <a:pt x="1225" y="259"/>
                    <a:pt x="1227" y="255"/>
                    <a:pt x="1226" y="252"/>
                  </a:cubicBezTo>
                  <a:cubicBezTo>
                    <a:pt x="1225" y="249"/>
                    <a:pt x="1222" y="247"/>
                    <a:pt x="1219" y="247"/>
                  </a:cubicBezTo>
                  <a:moveTo>
                    <a:pt x="3672" y="245"/>
                  </a:moveTo>
                  <a:cubicBezTo>
                    <a:pt x="3672" y="245"/>
                    <a:pt x="3672" y="245"/>
                    <a:pt x="3672" y="245"/>
                  </a:cubicBezTo>
                  <a:cubicBezTo>
                    <a:pt x="3668" y="245"/>
                    <a:pt x="3664" y="248"/>
                    <a:pt x="3662" y="251"/>
                  </a:cubicBezTo>
                  <a:cubicBezTo>
                    <a:pt x="3661" y="254"/>
                    <a:pt x="3662" y="257"/>
                    <a:pt x="3666" y="257"/>
                  </a:cubicBezTo>
                  <a:cubicBezTo>
                    <a:pt x="3666" y="257"/>
                    <a:pt x="3666" y="257"/>
                    <a:pt x="3666" y="257"/>
                  </a:cubicBezTo>
                  <a:cubicBezTo>
                    <a:pt x="3670" y="256"/>
                    <a:pt x="3674" y="253"/>
                    <a:pt x="3676" y="250"/>
                  </a:cubicBezTo>
                  <a:cubicBezTo>
                    <a:pt x="3677" y="247"/>
                    <a:pt x="3676" y="245"/>
                    <a:pt x="3672" y="245"/>
                  </a:cubicBezTo>
                  <a:moveTo>
                    <a:pt x="2881" y="242"/>
                  </a:moveTo>
                  <a:cubicBezTo>
                    <a:pt x="2879" y="242"/>
                    <a:pt x="2876" y="244"/>
                    <a:pt x="2875" y="247"/>
                  </a:cubicBezTo>
                  <a:cubicBezTo>
                    <a:pt x="2874" y="250"/>
                    <a:pt x="2876" y="253"/>
                    <a:pt x="2878" y="254"/>
                  </a:cubicBezTo>
                  <a:cubicBezTo>
                    <a:pt x="2878" y="254"/>
                    <a:pt x="2879" y="254"/>
                    <a:pt x="2879" y="254"/>
                  </a:cubicBezTo>
                  <a:cubicBezTo>
                    <a:pt x="2881" y="254"/>
                    <a:pt x="2884" y="252"/>
                    <a:pt x="2885" y="249"/>
                  </a:cubicBezTo>
                  <a:cubicBezTo>
                    <a:pt x="2886" y="246"/>
                    <a:pt x="2884" y="242"/>
                    <a:pt x="2882" y="242"/>
                  </a:cubicBezTo>
                  <a:cubicBezTo>
                    <a:pt x="2882" y="242"/>
                    <a:pt x="2881" y="242"/>
                    <a:pt x="2881" y="242"/>
                  </a:cubicBezTo>
                  <a:moveTo>
                    <a:pt x="3752" y="239"/>
                  </a:moveTo>
                  <a:cubicBezTo>
                    <a:pt x="3752" y="239"/>
                    <a:pt x="3751" y="239"/>
                    <a:pt x="3751" y="239"/>
                  </a:cubicBezTo>
                  <a:cubicBezTo>
                    <a:pt x="3748" y="239"/>
                    <a:pt x="3743" y="242"/>
                    <a:pt x="3741" y="246"/>
                  </a:cubicBezTo>
                  <a:cubicBezTo>
                    <a:pt x="3740" y="249"/>
                    <a:pt x="3741" y="251"/>
                    <a:pt x="3744" y="251"/>
                  </a:cubicBezTo>
                  <a:cubicBezTo>
                    <a:pt x="3745" y="251"/>
                    <a:pt x="3745" y="251"/>
                    <a:pt x="3745" y="251"/>
                  </a:cubicBezTo>
                  <a:cubicBezTo>
                    <a:pt x="3749" y="251"/>
                    <a:pt x="3753" y="248"/>
                    <a:pt x="3755" y="245"/>
                  </a:cubicBezTo>
                  <a:cubicBezTo>
                    <a:pt x="3756" y="242"/>
                    <a:pt x="3755" y="239"/>
                    <a:pt x="3752" y="239"/>
                  </a:cubicBezTo>
                  <a:moveTo>
                    <a:pt x="604" y="238"/>
                  </a:moveTo>
                  <a:cubicBezTo>
                    <a:pt x="602" y="238"/>
                    <a:pt x="601" y="240"/>
                    <a:pt x="602" y="242"/>
                  </a:cubicBezTo>
                  <a:cubicBezTo>
                    <a:pt x="603" y="245"/>
                    <a:pt x="607" y="248"/>
                    <a:pt x="610" y="248"/>
                  </a:cubicBezTo>
                  <a:cubicBezTo>
                    <a:pt x="610" y="248"/>
                    <a:pt x="611" y="248"/>
                    <a:pt x="611" y="248"/>
                  </a:cubicBezTo>
                  <a:cubicBezTo>
                    <a:pt x="613" y="248"/>
                    <a:pt x="614" y="247"/>
                    <a:pt x="613" y="244"/>
                  </a:cubicBezTo>
                  <a:cubicBezTo>
                    <a:pt x="612" y="242"/>
                    <a:pt x="608" y="239"/>
                    <a:pt x="605" y="238"/>
                  </a:cubicBezTo>
                  <a:cubicBezTo>
                    <a:pt x="605" y="238"/>
                    <a:pt x="604" y="238"/>
                    <a:pt x="604" y="238"/>
                  </a:cubicBezTo>
                  <a:moveTo>
                    <a:pt x="3830" y="233"/>
                  </a:moveTo>
                  <a:cubicBezTo>
                    <a:pt x="3830" y="233"/>
                    <a:pt x="3830" y="233"/>
                    <a:pt x="3830" y="233"/>
                  </a:cubicBezTo>
                  <a:cubicBezTo>
                    <a:pt x="3826" y="233"/>
                    <a:pt x="3822" y="236"/>
                    <a:pt x="3820" y="239"/>
                  </a:cubicBezTo>
                  <a:cubicBezTo>
                    <a:pt x="3818" y="242"/>
                    <a:pt x="3819" y="244"/>
                    <a:pt x="3822" y="244"/>
                  </a:cubicBezTo>
                  <a:cubicBezTo>
                    <a:pt x="3823" y="244"/>
                    <a:pt x="3823" y="244"/>
                    <a:pt x="3823" y="244"/>
                  </a:cubicBezTo>
                  <a:cubicBezTo>
                    <a:pt x="3827" y="244"/>
                    <a:pt x="3831" y="241"/>
                    <a:pt x="3833" y="238"/>
                  </a:cubicBezTo>
                  <a:cubicBezTo>
                    <a:pt x="3834" y="235"/>
                    <a:pt x="3833" y="233"/>
                    <a:pt x="3830" y="233"/>
                  </a:cubicBezTo>
                  <a:moveTo>
                    <a:pt x="1298" y="228"/>
                  </a:moveTo>
                  <a:cubicBezTo>
                    <a:pt x="1298" y="228"/>
                    <a:pt x="1297" y="228"/>
                    <a:pt x="1297" y="228"/>
                  </a:cubicBezTo>
                  <a:cubicBezTo>
                    <a:pt x="1293" y="229"/>
                    <a:pt x="1291" y="233"/>
                    <a:pt x="1292" y="236"/>
                  </a:cubicBezTo>
                  <a:cubicBezTo>
                    <a:pt x="1292" y="239"/>
                    <a:pt x="1295" y="241"/>
                    <a:pt x="1298" y="241"/>
                  </a:cubicBezTo>
                  <a:cubicBezTo>
                    <a:pt x="1299" y="241"/>
                    <a:pt x="1299" y="240"/>
                    <a:pt x="1300" y="240"/>
                  </a:cubicBezTo>
                  <a:cubicBezTo>
                    <a:pt x="1304" y="239"/>
                    <a:pt x="1306" y="236"/>
                    <a:pt x="1305" y="232"/>
                  </a:cubicBezTo>
                  <a:cubicBezTo>
                    <a:pt x="1304" y="230"/>
                    <a:pt x="1301" y="228"/>
                    <a:pt x="1298" y="228"/>
                  </a:cubicBezTo>
                  <a:moveTo>
                    <a:pt x="2829" y="227"/>
                  </a:moveTo>
                  <a:cubicBezTo>
                    <a:pt x="2826" y="227"/>
                    <a:pt x="2824" y="229"/>
                    <a:pt x="2823" y="232"/>
                  </a:cubicBezTo>
                  <a:cubicBezTo>
                    <a:pt x="2822" y="235"/>
                    <a:pt x="2823" y="238"/>
                    <a:pt x="2826" y="239"/>
                  </a:cubicBezTo>
                  <a:cubicBezTo>
                    <a:pt x="2826" y="239"/>
                    <a:pt x="2826" y="239"/>
                    <a:pt x="2827" y="239"/>
                  </a:cubicBezTo>
                  <a:cubicBezTo>
                    <a:pt x="2829" y="239"/>
                    <a:pt x="2831" y="237"/>
                    <a:pt x="2832" y="234"/>
                  </a:cubicBezTo>
                  <a:cubicBezTo>
                    <a:pt x="2833" y="231"/>
                    <a:pt x="2832" y="228"/>
                    <a:pt x="2830" y="227"/>
                  </a:cubicBezTo>
                  <a:cubicBezTo>
                    <a:pt x="2829" y="227"/>
                    <a:pt x="2829" y="227"/>
                    <a:pt x="2829" y="227"/>
                  </a:cubicBezTo>
                  <a:moveTo>
                    <a:pt x="537" y="225"/>
                  </a:moveTo>
                  <a:cubicBezTo>
                    <a:pt x="535" y="225"/>
                    <a:pt x="534" y="227"/>
                    <a:pt x="535" y="229"/>
                  </a:cubicBezTo>
                  <a:cubicBezTo>
                    <a:pt x="536" y="232"/>
                    <a:pt x="539" y="234"/>
                    <a:pt x="542" y="235"/>
                  </a:cubicBezTo>
                  <a:cubicBezTo>
                    <a:pt x="543" y="235"/>
                    <a:pt x="543" y="235"/>
                    <a:pt x="544" y="235"/>
                  </a:cubicBezTo>
                  <a:cubicBezTo>
                    <a:pt x="546" y="235"/>
                    <a:pt x="547" y="234"/>
                    <a:pt x="546" y="231"/>
                  </a:cubicBezTo>
                  <a:cubicBezTo>
                    <a:pt x="545" y="229"/>
                    <a:pt x="541" y="226"/>
                    <a:pt x="538" y="226"/>
                  </a:cubicBezTo>
                  <a:cubicBezTo>
                    <a:pt x="538" y="225"/>
                    <a:pt x="537" y="225"/>
                    <a:pt x="537" y="225"/>
                  </a:cubicBezTo>
                  <a:moveTo>
                    <a:pt x="3907" y="225"/>
                  </a:moveTo>
                  <a:cubicBezTo>
                    <a:pt x="3907" y="225"/>
                    <a:pt x="3906" y="225"/>
                    <a:pt x="3906" y="225"/>
                  </a:cubicBezTo>
                  <a:cubicBezTo>
                    <a:pt x="3903" y="225"/>
                    <a:pt x="3898" y="228"/>
                    <a:pt x="3896" y="231"/>
                  </a:cubicBezTo>
                  <a:cubicBezTo>
                    <a:pt x="3895" y="234"/>
                    <a:pt x="3895" y="236"/>
                    <a:pt x="3898" y="236"/>
                  </a:cubicBezTo>
                  <a:cubicBezTo>
                    <a:pt x="3899" y="236"/>
                    <a:pt x="3899" y="236"/>
                    <a:pt x="3899" y="236"/>
                  </a:cubicBezTo>
                  <a:cubicBezTo>
                    <a:pt x="3903" y="236"/>
                    <a:pt x="3907" y="233"/>
                    <a:pt x="3909" y="230"/>
                  </a:cubicBezTo>
                  <a:cubicBezTo>
                    <a:pt x="3911" y="227"/>
                    <a:pt x="3910" y="225"/>
                    <a:pt x="3907" y="225"/>
                  </a:cubicBezTo>
                  <a:moveTo>
                    <a:pt x="3981" y="216"/>
                  </a:moveTo>
                  <a:cubicBezTo>
                    <a:pt x="3981" y="216"/>
                    <a:pt x="3981" y="216"/>
                    <a:pt x="3981" y="216"/>
                  </a:cubicBezTo>
                  <a:cubicBezTo>
                    <a:pt x="3977" y="216"/>
                    <a:pt x="3973" y="219"/>
                    <a:pt x="3971" y="222"/>
                  </a:cubicBezTo>
                  <a:cubicBezTo>
                    <a:pt x="3969" y="225"/>
                    <a:pt x="3970" y="227"/>
                    <a:pt x="3972" y="227"/>
                  </a:cubicBezTo>
                  <a:cubicBezTo>
                    <a:pt x="3973" y="227"/>
                    <a:pt x="3973" y="227"/>
                    <a:pt x="3973" y="227"/>
                  </a:cubicBezTo>
                  <a:cubicBezTo>
                    <a:pt x="3977" y="226"/>
                    <a:pt x="3981" y="223"/>
                    <a:pt x="3983" y="220"/>
                  </a:cubicBezTo>
                  <a:cubicBezTo>
                    <a:pt x="3985" y="218"/>
                    <a:pt x="3984" y="216"/>
                    <a:pt x="3981" y="216"/>
                  </a:cubicBezTo>
                  <a:moveTo>
                    <a:pt x="470" y="212"/>
                  </a:moveTo>
                  <a:cubicBezTo>
                    <a:pt x="467" y="212"/>
                    <a:pt x="466" y="214"/>
                    <a:pt x="467" y="216"/>
                  </a:cubicBezTo>
                  <a:cubicBezTo>
                    <a:pt x="468" y="218"/>
                    <a:pt x="472" y="221"/>
                    <a:pt x="475" y="221"/>
                  </a:cubicBezTo>
                  <a:cubicBezTo>
                    <a:pt x="475" y="221"/>
                    <a:pt x="476" y="221"/>
                    <a:pt x="476" y="221"/>
                  </a:cubicBezTo>
                  <a:cubicBezTo>
                    <a:pt x="478" y="221"/>
                    <a:pt x="479" y="220"/>
                    <a:pt x="479" y="218"/>
                  </a:cubicBezTo>
                  <a:cubicBezTo>
                    <a:pt x="477" y="215"/>
                    <a:pt x="474" y="213"/>
                    <a:pt x="471" y="212"/>
                  </a:cubicBezTo>
                  <a:cubicBezTo>
                    <a:pt x="470" y="212"/>
                    <a:pt x="470" y="212"/>
                    <a:pt x="470" y="212"/>
                  </a:cubicBezTo>
                  <a:moveTo>
                    <a:pt x="2779" y="209"/>
                  </a:moveTo>
                  <a:cubicBezTo>
                    <a:pt x="2777" y="209"/>
                    <a:pt x="2775" y="210"/>
                    <a:pt x="2774" y="213"/>
                  </a:cubicBezTo>
                  <a:cubicBezTo>
                    <a:pt x="2773" y="217"/>
                    <a:pt x="2773" y="220"/>
                    <a:pt x="2776" y="221"/>
                  </a:cubicBezTo>
                  <a:cubicBezTo>
                    <a:pt x="2776" y="221"/>
                    <a:pt x="2776" y="221"/>
                    <a:pt x="2777" y="221"/>
                  </a:cubicBezTo>
                  <a:cubicBezTo>
                    <a:pt x="2779" y="221"/>
                    <a:pt x="2781" y="219"/>
                    <a:pt x="2782" y="217"/>
                  </a:cubicBezTo>
                  <a:cubicBezTo>
                    <a:pt x="2783" y="213"/>
                    <a:pt x="2782" y="210"/>
                    <a:pt x="2780" y="209"/>
                  </a:cubicBezTo>
                  <a:cubicBezTo>
                    <a:pt x="2780" y="209"/>
                    <a:pt x="2779" y="209"/>
                    <a:pt x="2779" y="209"/>
                  </a:cubicBezTo>
                  <a:moveTo>
                    <a:pt x="1380" y="205"/>
                  </a:moveTo>
                  <a:cubicBezTo>
                    <a:pt x="1379" y="205"/>
                    <a:pt x="1378" y="206"/>
                    <a:pt x="1378" y="206"/>
                  </a:cubicBezTo>
                  <a:cubicBezTo>
                    <a:pt x="1374" y="207"/>
                    <a:pt x="1371" y="211"/>
                    <a:pt x="1372" y="214"/>
                  </a:cubicBezTo>
                  <a:cubicBezTo>
                    <a:pt x="1373" y="217"/>
                    <a:pt x="1375" y="218"/>
                    <a:pt x="1378" y="218"/>
                  </a:cubicBezTo>
                  <a:cubicBezTo>
                    <a:pt x="1379" y="218"/>
                    <a:pt x="1379" y="218"/>
                    <a:pt x="1380" y="218"/>
                  </a:cubicBezTo>
                  <a:cubicBezTo>
                    <a:pt x="1384" y="217"/>
                    <a:pt x="1386" y="213"/>
                    <a:pt x="1386" y="210"/>
                  </a:cubicBezTo>
                  <a:cubicBezTo>
                    <a:pt x="1385" y="207"/>
                    <a:pt x="1383" y="205"/>
                    <a:pt x="1380" y="205"/>
                  </a:cubicBezTo>
                  <a:moveTo>
                    <a:pt x="4053" y="205"/>
                  </a:moveTo>
                  <a:cubicBezTo>
                    <a:pt x="4053" y="205"/>
                    <a:pt x="4053" y="205"/>
                    <a:pt x="4052" y="205"/>
                  </a:cubicBezTo>
                  <a:cubicBezTo>
                    <a:pt x="4049" y="205"/>
                    <a:pt x="4045" y="208"/>
                    <a:pt x="4042" y="211"/>
                  </a:cubicBezTo>
                  <a:cubicBezTo>
                    <a:pt x="4041" y="214"/>
                    <a:pt x="4041" y="216"/>
                    <a:pt x="4043" y="216"/>
                  </a:cubicBezTo>
                  <a:cubicBezTo>
                    <a:pt x="4044" y="216"/>
                    <a:pt x="4044" y="215"/>
                    <a:pt x="4044" y="215"/>
                  </a:cubicBezTo>
                  <a:cubicBezTo>
                    <a:pt x="4048" y="215"/>
                    <a:pt x="4052" y="212"/>
                    <a:pt x="4054" y="209"/>
                  </a:cubicBezTo>
                  <a:cubicBezTo>
                    <a:pt x="4056" y="207"/>
                    <a:pt x="4056" y="205"/>
                    <a:pt x="4053" y="205"/>
                  </a:cubicBezTo>
                  <a:moveTo>
                    <a:pt x="402" y="199"/>
                  </a:moveTo>
                  <a:cubicBezTo>
                    <a:pt x="400" y="199"/>
                    <a:pt x="399" y="200"/>
                    <a:pt x="400" y="202"/>
                  </a:cubicBezTo>
                  <a:cubicBezTo>
                    <a:pt x="401" y="204"/>
                    <a:pt x="404" y="207"/>
                    <a:pt x="407" y="207"/>
                  </a:cubicBezTo>
                  <a:cubicBezTo>
                    <a:pt x="408" y="207"/>
                    <a:pt x="408" y="207"/>
                    <a:pt x="409" y="207"/>
                  </a:cubicBezTo>
                  <a:cubicBezTo>
                    <a:pt x="411" y="207"/>
                    <a:pt x="412" y="206"/>
                    <a:pt x="411" y="204"/>
                  </a:cubicBezTo>
                  <a:cubicBezTo>
                    <a:pt x="410" y="202"/>
                    <a:pt x="407" y="199"/>
                    <a:pt x="404" y="199"/>
                  </a:cubicBezTo>
                  <a:cubicBezTo>
                    <a:pt x="403" y="199"/>
                    <a:pt x="403" y="199"/>
                    <a:pt x="402" y="199"/>
                  </a:cubicBezTo>
                  <a:moveTo>
                    <a:pt x="4122" y="192"/>
                  </a:moveTo>
                  <a:cubicBezTo>
                    <a:pt x="4121" y="192"/>
                    <a:pt x="4121" y="192"/>
                    <a:pt x="4121" y="193"/>
                  </a:cubicBezTo>
                  <a:cubicBezTo>
                    <a:pt x="4117" y="193"/>
                    <a:pt x="4113" y="196"/>
                    <a:pt x="4111" y="199"/>
                  </a:cubicBezTo>
                  <a:cubicBezTo>
                    <a:pt x="4109" y="201"/>
                    <a:pt x="4109" y="203"/>
                    <a:pt x="4111" y="203"/>
                  </a:cubicBezTo>
                  <a:cubicBezTo>
                    <a:pt x="4112" y="203"/>
                    <a:pt x="4112" y="202"/>
                    <a:pt x="4112" y="202"/>
                  </a:cubicBezTo>
                  <a:cubicBezTo>
                    <a:pt x="4115" y="202"/>
                    <a:pt x="4120" y="199"/>
                    <a:pt x="4122" y="196"/>
                  </a:cubicBezTo>
                  <a:cubicBezTo>
                    <a:pt x="4124" y="194"/>
                    <a:pt x="4124" y="192"/>
                    <a:pt x="4122" y="192"/>
                  </a:cubicBezTo>
                  <a:moveTo>
                    <a:pt x="2731" y="188"/>
                  </a:moveTo>
                  <a:cubicBezTo>
                    <a:pt x="2730" y="188"/>
                    <a:pt x="2727" y="189"/>
                    <a:pt x="2726" y="192"/>
                  </a:cubicBezTo>
                  <a:cubicBezTo>
                    <a:pt x="2725" y="195"/>
                    <a:pt x="2726" y="199"/>
                    <a:pt x="2728" y="200"/>
                  </a:cubicBezTo>
                  <a:cubicBezTo>
                    <a:pt x="2728" y="200"/>
                    <a:pt x="2729" y="200"/>
                    <a:pt x="2729" y="200"/>
                  </a:cubicBezTo>
                  <a:cubicBezTo>
                    <a:pt x="2731" y="200"/>
                    <a:pt x="2733" y="199"/>
                    <a:pt x="2734" y="196"/>
                  </a:cubicBezTo>
                  <a:cubicBezTo>
                    <a:pt x="2736" y="193"/>
                    <a:pt x="2735" y="189"/>
                    <a:pt x="2733" y="188"/>
                  </a:cubicBezTo>
                  <a:cubicBezTo>
                    <a:pt x="2732" y="188"/>
                    <a:pt x="2732" y="188"/>
                    <a:pt x="2731" y="188"/>
                  </a:cubicBezTo>
                  <a:moveTo>
                    <a:pt x="335" y="186"/>
                  </a:moveTo>
                  <a:cubicBezTo>
                    <a:pt x="333" y="186"/>
                    <a:pt x="332" y="187"/>
                    <a:pt x="332" y="189"/>
                  </a:cubicBezTo>
                  <a:cubicBezTo>
                    <a:pt x="333" y="191"/>
                    <a:pt x="336" y="193"/>
                    <a:pt x="340" y="194"/>
                  </a:cubicBezTo>
                  <a:cubicBezTo>
                    <a:pt x="340" y="194"/>
                    <a:pt x="341" y="194"/>
                    <a:pt x="341" y="194"/>
                  </a:cubicBezTo>
                  <a:cubicBezTo>
                    <a:pt x="343" y="194"/>
                    <a:pt x="345" y="193"/>
                    <a:pt x="344" y="191"/>
                  </a:cubicBezTo>
                  <a:cubicBezTo>
                    <a:pt x="343" y="189"/>
                    <a:pt x="340" y="186"/>
                    <a:pt x="337" y="186"/>
                  </a:cubicBezTo>
                  <a:cubicBezTo>
                    <a:pt x="336" y="186"/>
                    <a:pt x="336" y="186"/>
                    <a:pt x="335" y="186"/>
                  </a:cubicBezTo>
                  <a:moveTo>
                    <a:pt x="1463" y="181"/>
                  </a:moveTo>
                  <a:cubicBezTo>
                    <a:pt x="1462" y="181"/>
                    <a:pt x="1461" y="181"/>
                    <a:pt x="1461" y="181"/>
                  </a:cubicBezTo>
                  <a:cubicBezTo>
                    <a:pt x="1457" y="182"/>
                    <a:pt x="1454" y="186"/>
                    <a:pt x="1454" y="190"/>
                  </a:cubicBezTo>
                  <a:cubicBezTo>
                    <a:pt x="1454" y="192"/>
                    <a:pt x="1457" y="194"/>
                    <a:pt x="1459" y="194"/>
                  </a:cubicBezTo>
                  <a:cubicBezTo>
                    <a:pt x="1460" y="194"/>
                    <a:pt x="1461" y="194"/>
                    <a:pt x="1462" y="194"/>
                  </a:cubicBezTo>
                  <a:cubicBezTo>
                    <a:pt x="1466" y="192"/>
                    <a:pt x="1468" y="189"/>
                    <a:pt x="1468" y="185"/>
                  </a:cubicBezTo>
                  <a:cubicBezTo>
                    <a:pt x="1468" y="183"/>
                    <a:pt x="1466" y="181"/>
                    <a:pt x="1463" y="181"/>
                  </a:cubicBezTo>
                  <a:moveTo>
                    <a:pt x="4186" y="178"/>
                  </a:moveTo>
                  <a:cubicBezTo>
                    <a:pt x="4186" y="178"/>
                    <a:pt x="4185" y="178"/>
                    <a:pt x="4185" y="178"/>
                  </a:cubicBezTo>
                  <a:cubicBezTo>
                    <a:pt x="4182" y="179"/>
                    <a:pt x="4178" y="182"/>
                    <a:pt x="4175" y="184"/>
                  </a:cubicBezTo>
                  <a:cubicBezTo>
                    <a:pt x="4174" y="186"/>
                    <a:pt x="4174" y="188"/>
                    <a:pt x="4175" y="188"/>
                  </a:cubicBezTo>
                  <a:cubicBezTo>
                    <a:pt x="4175" y="188"/>
                    <a:pt x="4176" y="188"/>
                    <a:pt x="4176" y="187"/>
                  </a:cubicBezTo>
                  <a:cubicBezTo>
                    <a:pt x="4179" y="187"/>
                    <a:pt x="4184" y="184"/>
                    <a:pt x="4186" y="182"/>
                  </a:cubicBezTo>
                  <a:cubicBezTo>
                    <a:pt x="4188" y="180"/>
                    <a:pt x="4188" y="178"/>
                    <a:pt x="4186" y="178"/>
                  </a:cubicBezTo>
                  <a:moveTo>
                    <a:pt x="268" y="173"/>
                  </a:moveTo>
                  <a:cubicBezTo>
                    <a:pt x="266" y="173"/>
                    <a:pt x="265" y="174"/>
                    <a:pt x="265" y="176"/>
                  </a:cubicBezTo>
                  <a:cubicBezTo>
                    <a:pt x="266" y="178"/>
                    <a:pt x="269" y="180"/>
                    <a:pt x="272" y="181"/>
                  </a:cubicBezTo>
                  <a:cubicBezTo>
                    <a:pt x="273" y="181"/>
                    <a:pt x="273" y="181"/>
                    <a:pt x="274" y="181"/>
                  </a:cubicBezTo>
                  <a:cubicBezTo>
                    <a:pt x="276" y="181"/>
                    <a:pt x="277" y="180"/>
                    <a:pt x="277" y="178"/>
                  </a:cubicBezTo>
                  <a:cubicBezTo>
                    <a:pt x="276" y="176"/>
                    <a:pt x="273" y="174"/>
                    <a:pt x="270" y="173"/>
                  </a:cubicBezTo>
                  <a:cubicBezTo>
                    <a:pt x="269" y="173"/>
                    <a:pt x="269" y="173"/>
                    <a:pt x="268" y="173"/>
                  </a:cubicBezTo>
                  <a:moveTo>
                    <a:pt x="2686" y="165"/>
                  </a:moveTo>
                  <a:cubicBezTo>
                    <a:pt x="2684" y="165"/>
                    <a:pt x="2682" y="166"/>
                    <a:pt x="2681" y="169"/>
                  </a:cubicBezTo>
                  <a:cubicBezTo>
                    <a:pt x="2679" y="173"/>
                    <a:pt x="2680" y="176"/>
                    <a:pt x="2682" y="177"/>
                  </a:cubicBezTo>
                  <a:cubicBezTo>
                    <a:pt x="2682" y="177"/>
                    <a:pt x="2683" y="178"/>
                    <a:pt x="2683" y="178"/>
                  </a:cubicBezTo>
                  <a:cubicBezTo>
                    <a:pt x="2685" y="178"/>
                    <a:pt x="2687" y="176"/>
                    <a:pt x="2688" y="173"/>
                  </a:cubicBezTo>
                  <a:cubicBezTo>
                    <a:pt x="2690" y="170"/>
                    <a:pt x="2689" y="166"/>
                    <a:pt x="2687" y="165"/>
                  </a:cubicBezTo>
                  <a:cubicBezTo>
                    <a:pt x="2686" y="165"/>
                    <a:pt x="2686" y="165"/>
                    <a:pt x="2686" y="165"/>
                  </a:cubicBezTo>
                  <a:moveTo>
                    <a:pt x="4246" y="164"/>
                  </a:moveTo>
                  <a:cubicBezTo>
                    <a:pt x="4245" y="164"/>
                    <a:pt x="4245" y="164"/>
                    <a:pt x="4245" y="164"/>
                  </a:cubicBezTo>
                  <a:cubicBezTo>
                    <a:pt x="4242" y="164"/>
                    <a:pt x="4238" y="167"/>
                    <a:pt x="4235" y="169"/>
                  </a:cubicBezTo>
                  <a:cubicBezTo>
                    <a:pt x="4233" y="171"/>
                    <a:pt x="4233" y="172"/>
                    <a:pt x="4235" y="172"/>
                  </a:cubicBezTo>
                  <a:cubicBezTo>
                    <a:pt x="4235" y="172"/>
                    <a:pt x="4235" y="172"/>
                    <a:pt x="4236" y="172"/>
                  </a:cubicBezTo>
                  <a:cubicBezTo>
                    <a:pt x="4239" y="171"/>
                    <a:pt x="4243" y="169"/>
                    <a:pt x="4245" y="167"/>
                  </a:cubicBezTo>
                  <a:cubicBezTo>
                    <a:pt x="4247" y="165"/>
                    <a:pt x="4247" y="164"/>
                    <a:pt x="4246" y="164"/>
                  </a:cubicBezTo>
                  <a:moveTo>
                    <a:pt x="202" y="162"/>
                  </a:moveTo>
                  <a:cubicBezTo>
                    <a:pt x="199" y="162"/>
                    <a:pt x="198" y="163"/>
                    <a:pt x="198" y="165"/>
                  </a:cubicBezTo>
                  <a:cubicBezTo>
                    <a:pt x="199" y="167"/>
                    <a:pt x="202" y="169"/>
                    <a:pt x="205" y="169"/>
                  </a:cubicBezTo>
                  <a:cubicBezTo>
                    <a:pt x="206" y="169"/>
                    <a:pt x="206" y="169"/>
                    <a:pt x="207" y="169"/>
                  </a:cubicBezTo>
                  <a:cubicBezTo>
                    <a:pt x="209" y="169"/>
                    <a:pt x="210" y="168"/>
                    <a:pt x="210" y="167"/>
                  </a:cubicBezTo>
                  <a:cubicBezTo>
                    <a:pt x="209" y="165"/>
                    <a:pt x="206" y="163"/>
                    <a:pt x="203" y="162"/>
                  </a:cubicBezTo>
                  <a:cubicBezTo>
                    <a:pt x="202" y="162"/>
                    <a:pt x="202" y="162"/>
                    <a:pt x="202" y="162"/>
                  </a:cubicBezTo>
                  <a:moveTo>
                    <a:pt x="4995" y="162"/>
                  </a:moveTo>
                  <a:cubicBezTo>
                    <a:pt x="4992" y="162"/>
                    <a:pt x="4989" y="164"/>
                    <a:pt x="4988" y="168"/>
                  </a:cubicBezTo>
                  <a:cubicBezTo>
                    <a:pt x="4987" y="171"/>
                    <a:pt x="4989" y="174"/>
                    <a:pt x="4992" y="174"/>
                  </a:cubicBezTo>
                  <a:cubicBezTo>
                    <a:pt x="4992" y="174"/>
                    <a:pt x="4992" y="174"/>
                    <a:pt x="4992" y="174"/>
                  </a:cubicBezTo>
                  <a:cubicBezTo>
                    <a:pt x="4995" y="174"/>
                    <a:pt x="4998" y="171"/>
                    <a:pt x="4998" y="168"/>
                  </a:cubicBezTo>
                  <a:cubicBezTo>
                    <a:pt x="4999" y="165"/>
                    <a:pt x="4998" y="162"/>
                    <a:pt x="4995" y="162"/>
                  </a:cubicBezTo>
                  <a:cubicBezTo>
                    <a:pt x="4995" y="162"/>
                    <a:pt x="4995" y="162"/>
                    <a:pt x="4995" y="162"/>
                  </a:cubicBezTo>
                  <a:moveTo>
                    <a:pt x="4936" y="159"/>
                  </a:moveTo>
                  <a:cubicBezTo>
                    <a:pt x="4933" y="159"/>
                    <a:pt x="4930" y="162"/>
                    <a:pt x="4929" y="165"/>
                  </a:cubicBezTo>
                  <a:cubicBezTo>
                    <a:pt x="4928" y="169"/>
                    <a:pt x="4929" y="171"/>
                    <a:pt x="4932" y="172"/>
                  </a:cubicBezTo>
                  <a:cubicBezTo>
                    <a:pt x="4932" y="172"/>
                    <a:pt x="4932" y="172"/>
                    <a:pt x="4932" y="172"/>
                  </a:cubicBezTo>
                  <a:cubicBezTo>
                    <a:pt x="4935" y="172"/>
                    <a:pt x="4938" y="169"/>
                    <a:pt x="4939" y="166"/>
                  </a:cubicBezTo>
                  <a:cubicBezTo>
                    <a:pt x="4940" y="162"/>
                    <a:pt x="4938" y="159"/>
                    <a:pt x="4936" y="159"/>
                  </a:cubicBezTo>
                  <a:cubicBezTo>
                    <a:pt x="4936" y="159"/>
                    <a:pt x="4936" y="159"/>
                    <a:pt x="4936" y="159"/>
                  </a:cubicBezTo>
                  <a:moveTo>
                    <a:pt x="4878" y="156"/>
                  </a:moveTo>
                  <a:cubicBezTo>
                    <a:pt x="4876" y="156"/>
                    <a:pt x="4873" y="159"/>
                    <a:pt x="4872" y="162"/>
                  </a:cubicBezTo>
                  <a:cubicBezTo>
                    <a:pt x="4871" y="165"/>
                    <a:pt x="4872" y="168"/>
                    <a:pt x="4874" y="168"/>
                  </a:cubicBezTo>
                  <a:cubicBezTo>
                    <a:pt x="4875" y="168"/>
                    <a:pt x="4875" y="168"/>
                    <a:pt x="4875" y="168"/>
                  </a:cubicBezTo>
                  <a:cubicBezTo>
                    <a:pt x="4877" y="168"/>
                    <a:pt x="4880" y="165"/>
                    <a:pt x="4881" y="162"/>
                  </a:cubicBezTo>
                  <a:cubicBezTo>
                    <a:pt x="4882" y="159"/>
                    <a:pt x="4881" y="156"/>
                    <a:pt x="4879" y="156"/>
                  </a:cubicBezTo>
                  <a:cubicBezTo>
                    <a:pt x="4879" y="156"/>
                    <a:pt x="4878" y="156"/>
                    <a:pt x="4878" y="156"/>
                  </a:cubicBezTo>
                  <a:moveTo>
                    <a:pt x="1547" y="155"/>
                  </a:moveTo>
                  <a:cubicBezTo>
                    <a:pt x="1546" y="155"/>
                    <a:pt x="1545" y="155"/>
                    <a:pt x="1544" y="155"/>
                  </a:cubicBezTo>
                  <a:cubicBezTo>
                    <a:pt x="1540" y="157"/>
                    <a:pt x="1537" y="160"/>
                    <a:pt x="1537" y="164"/>
                  </a:cubicBezTo>
                  <a:cubicBezTo>
                    <a:pt x="1537" y="167"/>
                    <a:pt x="1539" y="168"/>
                    <a:pt x="1542" y="168"/>
                  </a:cubicBezTo>
                  <a:cubicBezTo>
                    <a:pt x="1543" y="168"/>
                    <a:pt x="1544" y="168"/>
                    <a:pt x="1544" y="168"/>
                  </a:cubicBezTo>
                  <a:cubicBezTo>
                    <a:pt x="1548" y="167"/>
                    <a:pt x="1551" y="163"/>
                    <a:pt x="1551" y="159"/>
                  </a:cubicBezTo>
                  <a:cubicBezTo>
                    <a:pt x="1551" y="157"/>
                    <a:pt x="1549" y="155"/>
                    <a:pt x="1547" y="155"/>
                  </a:cubicBezTo>
                  <a:moveTo>
                    <a:pt x="135" y="153"/>
                  </a:moveTo>
                  <a:cubicBezTo>
                    <a:pt x="133" y="153"/>
                    <a:pt x="132" y="154"/>
                    <a:pt x="132" y="155"/>
                  </a:cubicBezTo>
                  <a:cubicBezTo>
                    <a:pt x="133" y="157"/>
                    <a:pt x="136" y="159"/>
                    <a:pt x="139" y="159"/>
                  </a:cubicBezTo>
                  <a:cubicBezTo>
                    <a:pt x="139" y="159"/>
                    <a:pt x="139" y="159"/>
                    <a:pt x="140" y="159"/>
                  </a:cubicBezTo>
                  <a:cubicBezTo>
                    <a:pt x="142" y="159"/>
                    <a:pt x="144" y="158"/>
                    <a:pt x="143" y="157"/>
                  </a:cubicBezTo>
                  <a:cubicBezTo>
                    <a:pt x="143" y="155"/>
                    <a:pt x="140" y="153"/>
                    <a:pt x="137" y="153"/>
                  </a:cubicBezTo>
                  <a:cubicBezTo>
                    <a:pt x="136" y="153"/>
                    <a:pt x="136" y="153"/>
                    <a:pt x="135" y="153"/>
                  </a:cubicBezTo>
                  <a:moveTo>
                    <a:pt x="4302" y="152"/>
                  </a:moveTo>
                  <a:cubicBezTo>
                    <a:pt x="4302" y="152"/>
                    <a:pt x="4302" y="152"/>
                    <a:pt x="4301" y="152"/>
                  </a:cubicBezTo>
                  <a:cubicBezTo>
                    <a:pt x="4299" y="153"/>
                    <a:pt x="4295" y="155"/>
                    <a:pt x="4292" y="157"/>
                  </a:cubicBezTo>
                  <a:cubicBezTo>
                    <a:pt x="4290" y="159"/>
                    <a:pt x="4290" y="160"/>
                    <a:pt x="4292" y="160"/>
                  </a:cubicBezTo>
                  <a:cubicBezTo>
                    <a:pt x="4292" y="160"/>
                    <a:pt x="4292" y="160"/>
                    <a:pt x="4293" y="160"/>
                  </a:cubicBezTo>
                  <a:cubicBezTo>
                    <a:pt x="4295" y="160"/>
                    <a:pt x="4299" y="158"/>
                    <a:pt x="4302" y="156"/>
                  </a:cubicBezTo>
                  <a:cubicBezTo>
                    <a:pt x="4304" y="154"/>
                    <a:pt x="4304" y="152"/>
                    <a:pt x="4302" y="152"/>
                  </a:cubicBezTo>
                  <a:moveTo>
                    <a:pt x="4823" y="152"/>
                  </a:moveTo>
                  <a:cubicBezTo>
                    <a:pt x="4821" y="152"/>
                    <a:pt x="4818" y="155"/>
                    <a:pt x="4817" y="158"/>
                  </a:cubicBezTo>
                  <a:cubicBezTo>
                    <a:pt x="4815" y="161"/>
                    <a:pt x="4816" y="163"/>
                    <a:pt x="4819" y="164"/>
                  </a:cubicBezTo>
                  <a:cubicBezTo>
                    <a:pt x="4819" y="164"/>
                    <a:pt x="4819" y="164"/>
                    <a:pt x="4819" y="164"/>
                  </a:cubicBezTo>
                  <a:cubicBezTo>
                    <a:pt x="4822" y="164"/>
                    <a:pt x="4825" y="161"/>
                    <a:pt x="4826" y="158"/>
                  </a:cubicBezTo>
                  <a:cubicBezTo>
                    <a:pt x="4827" y="155"/>
                    <a:pt x="4826" y="152"/>
                    <a:pt x="4823" y="152"/>
                  </a:cubicBezTo>
                  <a:cubicBezTo>
                    <a:pt x="4823" y="152"/>
                    <a:pt x="4823" y="152"/>
                    <a:pt x="4823" y="152"/>
                  </a:cubicBezTo>
                  <a:moveTo>
                    <a:pt x="4770" y="148"/>
                  </a:moveTo>
                  <a:cubicBezTo>
                    <a:pt x="4767" y="148"/>
                    <a:pt x="4764" y="150"/>
                    <a:pt x="4763" y="153"/>
                  </a:cubicBezTo>
                  <a:cubicBezTo>
                    <a:pt x="4761" y="156"/>
                    <a:pt x="4762" y="159"/>
                    <a:pt x="4765" y="159"/>
                  </a:cubicBezTo>
                  <a:cubicBezTo>
                    <a:pt x="4765" y="159"/>
                    <a:pt x="4765" y="159"/>
                    <a:pt x="4765" y="159"/>
                  </a:cubicBezTo>
                  <a:cubicBezTo>
                    <a:pt x="4768" y="159"/>
                    <a:pt x="4771" y="157"/>
                    <a:pt x="4772" y="154"/>
                  </a:cubicBezTo>
                  <a:cubicBezTo>
                    <a:pt x="4773" y="151"/>
                    <a:pt x="4772" y="148"/>
                    <a:pt x="4770" y="148"/>
                  </a:cubicBezTo>
                  <a:cubicBezTo>
                    <a:pt x="4770" y="148"/>
                    <a:pt x="4770" y="148"/>
                    <a:pt x="4770" y="148"/>
                  </a:cubicBezTo>
                  <a:moveTo>
                    <a:pt x="70" y="145"/>
                  </a:moveTo>
                  <a:cubicBezTo>
                    <a:pt x="67" y="145"/>
                    <a:pt x="66" y="147"/>
                    <a:pt x="66" y="148"/>
                  </a:cubicBezTo>
                  <a:cubicBezTo>
                    <a:pt x="67" y="150"/>
                    <a:pt x="69" y="151"/>
                    <a:pt x="73" y="152"/>
                  </a:cubicBezTo>
                  <a:cubicBezTo>
                    <a:pt x="73" y="152"/>
                    <a:pt x="73" y="152"/>
                    <a:pt x="74" y="152"/>
                  </a:cubicBezTo>
                  <a:cubicBezTo>
                    <a:pt x="76" y="152"/>
                    <a:pt x="78" y="151"/>
                    <a:pt x="77" y="149"/>
                  </a:cubicBezTo>
                  <a:cubicBezTo>
                    <a:pt x="77" y="147"/>
                    <a:pt x="74" y="146"/>
                    <a:pt x="71" y="145"/>
                  </a:cubicBezTo>
                  <a:cubicBezTo>
                    <a:pt x="70" y="145"/>
                    <a:pt x="70" y="145"/>
                    <a:pt x="70" y="145"/>
                  </a:cubicBezTo>
                  <a:moveTo>
                    <a:pt x="4357" y="144"/>
                  </a:moveTo>
                  <a:cubicBezTo>
                    <a:pt x="4357" y="144"/>
                    <a:pt x="4357" y="144"/>
                    <a:pt x="4356" y="144"/>
                  </a:cubicBezTo>
                  <a:cubicBezTo>
                    <a:pt x="4354" y="144"/>
                    <a:pt x="4350" y="146"/>
                    <a:pt x="4347" y="149"/>
                  </a:cubicBezTo>
                  <a:cubicBezTo>
                    <a:pt x="4345" y="150"/>
                    <a:pt x="4345" y="152"/>
                    <a:pt x="4347" y="152"/>
                  </a:cubicBezTo>
                  <a:cubicBezTo>
                    <a:pt x="4347" y="152"/>
                    <a:pt x="4348" y="152"/>
                    <a:pt x="4348" y="152"/>
                  </a:cubicBezTo>
                  <a:cubicBezTo>
                    <a:pt x="4350" y="151"/>
                    <a:pt x="4354" y="149"/>
                    <a:pt x="4357" y="147"/>
                  </a:cubicBezTo>
                  <a:cubicBezTo>
                    <a:pt x="4359" y="145"/>
                    <a:pt x="4359" y="144"/>
                    <a:pt x="4357" y="144"/>
                  </a:cubicBezTo>
                  <a:moveTo>
                    <a:pt x="4717" y="144"/>
                  </a:moveTo>
                  <a:cubicBezTo>
                    <a:pt x="4715" y="144"/>
                    <a:pt x="4712" y="146"/>
                    <a:pt x="4710" y="149"/>
                  </a:cubicBezTo>
                  <a:cubicBezTo>
                    <a:pt x="4709" y="151"/>
                    <a:pt x="4709" y="154"/>
                    <a:pt x="4712" y="154"/>
                  </a:cubicBezTo>
                  <a:cubicBezTo>
                    <a:pt x="4712" y="154"/>
                    <a:pt x="4712" y="154"/>
                    <a:pt x="4712" y="154"/>
                  </a:cubicBezTo>
                  <a:cubicBezTo>
                    <a:pt x="4715" y="154"/>
                    <a:pt x="4718" y="152"/>
                    <a:pt x="4719" y="149"/>
                  </a:cubicBezTo>
                  <a:cubicBezTo>
                    <a:pt x="4721" y="147"/>
                    <a:pt x="4720" y="144"/>
                    <a:pt x="4717" y="144"/>
                  </a:cubicBezTo>
                  <a:cubicBezTo>
                    <a:pt x="4717" y="144"/>
                    <a:pt x="4717" y="144"/>
                    <a:pt x="4717" y="144"/>
                  </a:cubicBezTo>
                  <a:moveTo>
                    <a:pt x="2641" y="141"/>
                  </a:moveTo>
                  <a:cubicBezTo>
                    <a:pt x="2639" y="141"/>
                    <a:pt x="2637" y="142"/>
                    <a:pt x="2635" y="145"/>
                  </a:cubicBezTo>
                  <a:cubicBezTo>
                    <a:pt x="2634" y="148"/>
                    <a:pt x="2635" y="152"/>
                    <a:pt x="2637" y="153"/>
                  </a:cubicBezTo>
                  <a:cubicBezTo>
                    <a:pt x="2637" y="154"/>
                    <a:pt x="2637" y="154"/>
                    <a:pt x="2638" y="154"/>
                  </a:cubicBezTo>
                  <a:cubicBezTo>
                    <a:pt x="2640" y="154"/>
                    <a:pt x="2642" y="152"/>
                    <a:pt x="2643" y="149"/>
                  </a:cubicBezTo>
                  <a:cubicBezTo>
                    <a:pt x="2645" y="146"/>
                    <a:pt x="2644" y="142"/>
                    <a:pt x="2642" y="141"/>
                  </a:cubicBezTo>
                  <a:cubicBezTo>
                    <a:pt x="2642" y="141"/>
                    <a:pt x="2641" y="141"/>
                    <a:pt x="2641" y="141"/>
                  </a:cubicBezTo>
                  <a:moveTo>
                    <a:pt x="5" y="141"/>
                  </a:moveTo>
                  <a:cubicBezTo>
                    <a:pt x="2" y="141"/>
                    <a:pt x="0" y="142"/>
                    <a:pt x="1" y="143"/>
                  </a:cubicBezTo>
                  <a:cubicBezTo>
                    <a:pt x="1" y="145"/>
                    <a:pt x="4" y="146"/>
                    <a:pt x="7" y="146"/>
                  </a:cubicBezTo>
                  <a:cubicBezTo>
                    <a:pt x="7" y="146"/>
                    <a:pt x="7" y="146"/>
                    <a:pt x="8" y="146"/>
                  </a:cubicBezTo>
                  <a:cubicBezTo>
                    <a:pt x="10" y="146"/>
                    <a:pt x="12" y="145"/>
                    <a:pt x="12" y="144"/>
                  </a:cubicBezTo>
                  <a:cubicBezTo>
                    <a:pt x="11" y="142"/>
                    <a:pt x="9" y="141"/>
                    <a:pt x="6" y="141"/>
                  </a:cubicBezTo>
                  <a:cubicBezTo>
                    <a:pt x="5" y="141"/>
                    <a:pt x="5" y="141"/>
                    <a:pt x="5" y="141"/>
                  </a:cubicBezTo>
                  <a:moveTo>
                    <a:pt x="4666" y="140"/>
                  </a:moveTo>
                  <a:cubicBezTo>
                    <a:pt x="4663" y="140"/>
                    <a:pt x="4660" y="142"/>
                    <a:pt x="4659" y="145"/>
                  </a:cubicBezTo>
                  <a:cubicBezTo>
                    <a:pt x="4657" y="147"/>
                    <a:pt x="4657" y="149"/>
                    <a:pt x="4660" y="150"/>
                  </a:cubicBezTo>
                  <a:cubicBezTo>
                    <a:pt x="4660" y="150"/>
                    <a:pt x="4660" y="150"/>
                    <a:pt x="4660" y="150"/>
                  </a:cubicBezTo>
                  <a:cubicBezTo>
                    <a:pt x="4663" y="150"/>
                    <a:pt x="4666" y="148"/>
                    <a:pt x="4667" y="145"/>
                  </a:cubicBezTo>
                  <a:cubicBezTo>
                    <a:pt x="4669" y="143"/>
                    <a:pt x="4668" y="140"/>
                    <a:pt x="4666" y="140"/>
                  </a:cubicBezTo>
                  <a:cubicBezTo>
                    <a:pt x="4666" y="140"/>
                    <a:pt x="4666" y="140"/>
                    <a:pt x="4666" y="140"/>
                  </a:cubicBezTo>
                  <a:moveTo>
                    <a:pt x="4410" y="139"/>
                  </a:moveTo>
                  <a:cubicBezTo>
                    <a:pt x="4410" y="139"/>
                    <a:pt x="4410" y="139"/>
                    <a:pt x="4410" y="139"/>
                  </a:cubicBezTo>
                  <a:cubicBezTo>
                    <a:pt x="4407" y="139"/>
                    <a:pt x="4403" y="141"/>
                    <a:pt x="4401" y="143"/>
                  </a:cubicBezTo>
                  <a:cubicBezTo>
                    <a:pt x="4399" y="145"/>
                    <a:pt x="4399" y="146"/>
                    <a:pt x="4401" y="146"/>
                  </a:cubicBezTo>
                  <a:cubicBezTo>
                    <a:pt x="4401" y="146"/>
                    <a:pt x="4401" y="146"/>
                    <a:pt x="4401" y="146"/>
                  </a:cubicBezTo>
                  <a:cubicBezTo>
                    <a:pt x="4404" y="146"/>
                    <a:pt x="4408" y="144"/>
                    <a:pt x="4410" y="142"/>
                  </a:cubicBezTo>
                  <a:cubicBezTo>
                    <a:pt x="4412" y="140"/>
                    <a:pt x="4412" y="139"/>
                    <a:pt x="4410" y="139"/>
                  </a:cubicBezTo>
                  <a:moveTo>
                    <a:pt x="4615" y="137"/>
                  </a:moveTo>
                  <a:cubicBezTo>
                    <a:pt x="4612" y="137"/>
                    <a:pt x="4609" y="139"/>
                    <a:pt x="4607" y="141"/>
                  </a:cubicBezTo>
                  <a:cubicBezTo>
                    <a:pt x="4606" y="144"/>
                    <a:pt x="4606" y="146"/>
                    <a:pt x="4608" y="146"/>
                  </a:cubicBezTo>
                  <a:cubicBezTo>
                    <a:pt x="4609" y="146"/>
                    <a:pt x="4609" y="146"/>
                    <a:pt x="4609" y="146"/>
                  </a:cubicBezTo>
                  <a:cubicBezTo>
                    <a:pt x="4611" y="146"/>
                    <a:pt x="4614" y="144"/>
                    <a:pt x="4616" y="142"/>
                  </a:cubicBezTo>
                  <a:cubicBezTo>
                    <a:pt x="4618" y="139"/>
                    <a:pt x="4617" y="137"/>
                    <a:pt x="4615" y="137"/>
                  </a:cubicBezTo>
                  <a:cubicBezTo>
                    <a:pt x="4615" y="137"/>
                    <a:pt x="4615" y="137"/>
                    <a:pt x="4615" y="137"/>
                  </a:cubicBezTo>
                  <a:moveTo>
                    <a:pt x="4462" y="135"/>
                  </a:moveTo>
                  <a:cubicBezTo>
                    <a:pt x="4462" y="135"/>
                    <a:pt x="4462" y="135"/>
                    <a:pt x="4462" y="135"/>
                  </a:cubicBezTo>
                  <a:cubicBezTo>
                    <a:pt x="4460" y="136"/>
                    <a:pt x="4456" y="137"/>
                    <a:pt x="4454" y="139"/>
                  </a:cubicBezTo>
                  <a:cubicBezTo>
                    <a:pt x="4451" y="141"/>
                    <a:pt x="4452" y="143"/>
                    <a:pt x="4454" y="143"/>
                  </a:cubicBezTo>
                  <a:cubicBezTo>
                    <a:pt x="4454" y="143"/>
                    <a:pt x="4454" y="143"/>
                    <a:pt x="4454" y="143"/>
                  </a:cubicBezTo>
                  <a:cubicBezTo>
                    <a:pt x="4456" y="143"/>
                    <a:pt x="4460" y="141"/>
                    <a:pt x="4462" y="139"/>
                  </a:cubicBezTo>
                  <a:cubicBezTo>
                    <a:pt x="4465" y="137"/>
                    <a:pt x="4464" y="135"/>
                    <a:pt x="4462" y="135"/>
                  </a:cubicBezTo>
                  <a:moveTo>
                    <a:pt x="4564" y="135"/>
                  </a:moveTo>
                  <a:cubicBezTo>
                    <a:pt x="4562" y="135"/>
                    <a:pt x="4558" y="137"/>
                    <a:pt x="4556" y="139"/>
                  </a:cubicBezTo>
                  <a:cubicBezTo>
                    <a:pt x="4554" y="141"/>
                    <a:pt x="4555" y="143"/>
                    <a:pt x="4557" y="143"/>
                  </a:cubicBezTo>
                  <a:cubicBezTo>
                    <a:pt x="4557" y="143"/>
                    <a:pt x="4557" y="143"/>
                    <a:pt x="4557" y="143"/>
                  </a:cubicBezTo>
                  <a:cubicBezTo>
                    <a:pt x="4560" y="143"/>
                    <a:pt x="4563" y="142"/>
                    <a:pt x="4565" y="139"/>
                  </a:cubicBezTo>
                  <a:cubicBezTo>
                    <a:pt x="4567" y="137"/>
                    <a:pt x="4567" y="135"/>
                    <a:pt x="4564" y="135"/>
                  </a:cubicBezTo>
                  <a:cubicBezTo>
                    <a:pt x="4564" y="135"/>
                    <a:pt x="4564" y="135"/>
                    <a:pt x="4564" y="135"/>
                  </a:cubicBezTo>
                  <a:moveTo>
                    <a:pt x="4513" y="134"/>
                  </a:moveTo>
                  <a:cubicBezTo>
                    <a:pt x="4513" y="134"/>
                    <a:pt x="4513" y="134"/>
                    <a:pt x="4513" y="134"/>
                  </a:cubicBezTo>
                  <a:cubicBezTo>
                    <a:pt x="4511" y="134"/>
                    <a:pt x="4507" y="136"/>
                    <a:pt x="4505" y="138"/>
                  </a:cubicBezTo>
                  <a:cubicBezTo>
                    <a:pt x="4503" y="140"/>
                    <a:pt x="4503" y="142"/>
                    <a:pt x="4506" y="142"/>
                  </a:cubicBezTo>
                  <a:cubicBezTo>
                    <a:pt x="4506" y="142"/>
                    <a:pt x="4506" y="142"/>
                    <a:pt x="4506" y="142"/>
                  </a:cubicBezTo>
                  <a:cubicBezTo>
                    <a:pt x="4508" y="142"/>
                    <a:pt x="4512" y="140"/>
                    <a:pt x="4514" y="138"/>
                  </a:cubicBezTo>
                  <a:cubicBezTo>
                    <a:pt x="4516" y="136"/>
                    <a:pt x="4516" y="134"/>
                    <a:pt x="4513" y="134"/>
                  </a:cubicBezTo>
                  <a:moveTo>
                    <a:pt x="1631" y="129"/>
                  </a:moveTo>
                  <a:cubicBezTo>
                    <a:pt x="1630" y="129"/>
                    <a:pt x="1629" y="129"/>
                    <a:pt x="1629" y="129"/>
                  </a:cubicBezTo>
                  <a:cubicBezTo>
                    <a:pt x="1625" y="130"/>
                    <a:pt x="1621" y="134"/>
                    <a:pt x="1621" y="138"/>
                  </a:cubicBezTo>
                  <a:cubicBezTo>
                    <a:pt x="1621" y="140"/>
                    <a:pt x="1622" y="142"/>
                    <a:pt x="1625" y="142"/>
                  </a:cubicBezTo>
                  <a:cubicBezTo>
                    <a:pt x="1626" y="142"/>
                    <a:pt x="1627" y="142"/>
                    <a:pt x="1627" y="142"/>
                  </a:cubicBezTo>
                  <a:cubicBezTo>
                    <a:pt x="1631" y="140"/>
                    <a:pt x="1635" y="137"/>
                    <a:pt x="1635" y="133"/>
                  </a:cubicBezTo>
                  <a:cubicBezTo>
                    <a:pt x="1635" y="130"/>
                    <a:pt x="1634" y="129"/>
                    <a:pt x="1631" y="129"/>
                  </a:cubicBezTo>
                  <a:moveTo>
                    <a:pt x="2596" y="116"/>
                  </a:moveTo>
                  <a:cubicBezTo>
                    <a:pt x="2594" y="116"/>
                    <a:pt x="2592" y="118"/>
                    <a:pt x="2591" y="121"/>
                  </a:cubicBezTo>
                  <a:cubicBezTo>
                    <a:pt x="2589" y="124"/>
                    <a:pt x="2590" y="128"/>
                    <a:pt x="2592" y="129"/>
                  </a:cubicBezTo>
                  <a:cubicBezTo>
                    <a:pt x="2592" y="129"/>
                    <a:pt x="2593" y="129"/>
                    <a:pt x="2593" y="129"/>
                  </a:cubicBezTo>
                  <a:cubicBezTo>
                    <a:pt x="2595" y="129"/>
                    <a:pt x="2597" y="128"/>
                    <a:pt x="2598" y="125"/>
                  </a:cubicBezTo>
                  <a:cubicBezTo>
                    <a:pt x="2600" y="121"/>
                    <a:pt x="2599" y="118"/>
                    <a:pt x="2597" y="117"/>
                  </a:cubicBezTo>
                  <a:cubicBezTo>
                    <a:pt x="2597" y="116"/>
                    <a:pt x="2597" y="116"/>
                    <a:pt x="2596" y="116"/>
                  </a:cubicBezTo>
                  <a:moveTo>
                    <a:pt x="1715" y="103"/>
                  </a:moveTo>
                  <a:cubicBezTo>
                    <a:pt x="1714" y="103"/>
                    <a:pt x="1713" y="103"/>
                    <a:pt x="1712" y="103"/>
                  </a:cubicBezTo>
                  <a:cubicBezTo>
                    <a:pt x="1708" y="104"/>
                    <a:pt x="1705" y="108"/>
                    <a:pt x="1704" y="112"/>
                  </a:cubicBezTo>
                  <a:cubicBezTo>
                    <a:pt x="1704" y="114"/>
                    <a:pt x="1705" y="116"/>
                    <a:pt x="1708" y="116"/>
                  </a:cubicBezTo>
                  <a:cubicBezTo>
                    <a:pt x="1709" y="116"/>
                    <a:pt x="1709" y="116"/>
                    <a:pt x="1710" y="116"/>
                  </a:cubicBezTo>
                  <a:cubicBezTo>
                    <a:pt x="1714" y="114"/>
                    <a:pt x="1718" y="111"/>
                    <a:pt x="1718" y="107"/>
                  </a:cubicBezTo>
                  <a:cubicBezTo>
                    <a:pt x="1719" y="104"/>
                    <a:pt x="1717" y="103"/>
                    <a:pt x="1715" y="103"/>
                  </a:cubicBezTo>
                  <a:moveTo>
                    <a:pt x="2551" y="92"/>
                  </a:moveTo>
                  <a:cubicBezTo>
                    <a:pt x="2549" y="92"/>
                    <a:pt x="2547" y="94"/>
                    <a:pt x="2546" y="97"/>
                  </a:cubicBezTo>
                  <a:cubicBezTo>
                    <a:pt x="2544" y="100"/>
                    <a:pt x="2544" y="104"/>
                    <a:pt x="2546" y="105"/>
                  </a:cubicBezTo>
                  <a:cubicBezTo>
                    <a:pt x="2547" y="105"/>
                    <a:pt x="2547" y="105"/>
                    <a:pt x="2548" y="105"/>
                  </a:cubicBezTo>
                  <a:cubicBezTo>
                    <a:pt x="2550" y="105"/>
                    <a:pt x="2552" y="104"/>
                    <a:pt x="2553" y="101"/>
                  </a:cubicBezTo>
                  <a:cubicBezTo>
                    <a:pt x="2555" y="97"/>
                    <a:pt x="2555" y="94"/>
                    <a:pt x="2552" y="93"/>
                  </a:cubicBezTo>
                  <a:cubicBezTo>
                    <a:pt x="2552" y="92"/>
                    <a:pt x="2552" y="92"/>
                    <a:pt x="2551" y="92"/>
                  </a:cubicBezTo>
                  <a:moveTo>
                    <a:pt x="1798" y="78"/>
                  </a:moveTo>
                  <a:cubicBezTo>
                    <a:pt x="1797" y="78"/>
                    <a:pt x="1796" y="78"/>
                    <a:pt x="1796" y="78"/>
                  </a:cubicBezTo>
                  <a:cubicBezTo>
                    <a:pt x="1792" y="79"/>
                    <a:pt x="1788" y="83"/>
                    <a:pt x="1787" y="87"/>
                  </a:cubicBezTo>
                  <a:cubicBezTo>
                    <a:pt x="1786" y="89"/>
                    <a:pt x="1788" y="91"/>
                    <a:pt x="1790" y="91"/>
                  </a:cubicBezTo>
                  <a:cubicBezTo>
                    <a:pt x="1791" y="91"/>
                    <a:pt x="1791" y="91"/>
                    <a:pt x="1792" y="91"/>
                  </a:cubicBezTo>
                  <a:cubicBezTo>
                    <a:pt x="1796" y="90"/>
                    <a:pt x="1800" y="86"/>
                    <a:pt x="1801" y="83"/>
                  </a:cubicBezTo>
                  <a:cubicBezTo>
                    <a:pt x="1801" y="80"/>
                    <a:pt x="1800" y="78"/>
                    <a:pt x="1798" y="78"/>
                  </a:cubicBezTo>
                  <a:moveTo>
                    <a:pt x="2505" y="70"/>
                  </a:moveTo>
                  <a:cubicBezTo>
                    <a:pt x="2503" y="70"/>
                    <a:pt x="2501" y="71"/>
                    <a:pt x="2500" y="74"/>
                  </a:cubicBezTo>
                  <a:cubicBezTo>
                    <a:pt x="2498" y="78"/>
                    <a:pt x="2498" y="81"/>
                    <a:pt x="2500" y="82"/>
                  </a:cubicBezTo>
                  <a:cubicBezTo>
                    <a:pt x="2501" y="82"/>
                    <a:pt x="2501" y="83"/>
                    <a:pt x="2502" y="83"/>
                  </a:cubicBezTo>
                  <a:cubicBezTo>
                    <a:pt x="2504" y="83"/>
                    <a:pt x="2506" y="81"/>
                    <a:pt x="2507" y="78"/>
                  </a:cubicBezTo>
                  <a:cubicBezTo>
                    <a:pt x="2509" y="74"/>
                    <a:pt x="2509" y="71"/>
                    <a:pt x="2507" y="70"/>
                  </a:cubicBezTo>
                  <a:cubicBezTo>
                    <a:pt x="2506" y="70"/>
                    <a:pt x="2506" y="70"/>
                    <a:pt x="2505" y="70"/>
                  </a:cubicBezTo>
                  <a:moveTo>
                    <a:pt x="1879" y="55"/>
                  </a:moveTo>
                  <a:cubicBezTo>
                    <a:pt x="1878" y="55"/>
                    <a:pt x="1878" y="55"/>
                    <a:pt x="1877" y="55"/>
                  </a:cubicBezTo>
                  <a:cubicBezTo>
                    <a:pt x="1873" y="56"/>
                    <a:pt x="1869" y="60"/>
                    <a:pt x="1868" y="63"/>
                  </a:cubicBezTo>
                  <a:cubicBezTo>
                    <a:pt x="1867" y="66"/>
                    <a:pt x="1868" y="68"/>
                    <a:pt x="1871" y="68"/>
                  </a:cubicBezTo>
                  <a:cubicBezTo>
                    <a:pt x="1871" y="68"/>
                    <a:pt x="1872" y="68"/>
                    <a:pt x="1873" y="68"/>
                  </a:cubicBezTo>
                  <a:cubicBezTo>
                    <a:pt x="1876" y="67"/>
                    <a:pt x="1880" y="63"/>
                    <a:pt x="1882" y="60"/>
                  </a:cubicBezTo>
                  <a:cubicBezTo>
                    <a:pt x="1883" y="57"/>
                    <a:pt x="1882" y="55"/>
                    <a:pt x="1879" y="55"/>
                  </a:cubicBezTo>
                  <a:moveTo>
                    <a:pt x="2458" y="49"/>
                  </a:moveTo>
                  <a:cubicBezTo>
                    <a:pt x="2456" y="49"/>
                    <a:pt x="2453" y="51"/>
                    <a:pt x="2452" y="54"/>
                  </a:cubicBezTo>
                  <a:cubicBezTo>
                    <a:pt x="2450" y="57"/>
                    <a:pt x="2450" y="60"/>
                    <a:pt x="2453" y="61"/>
                  </a:cubicBezTo>
                  <a:cubicBezTo>
                    <a:pt x="2453" y="62"/>
                    <a:pt x="2453" y="62"/>
                    <a:pt x="2454" y="62"/>
                  </a:cubicBezTo>
                  <a:cubicBezTo>
                    <a:pt x="2456" y="62"/>
                    <a:pt x="2459" y="60"/>
                    <a:pt x="2460" y="57"/>
                  </a:cubicBezTo>
                  <a:cubicBezTo>
                    <a:pt x="2462" y="53"/>
                    <a:pt x="2462" y="50"/>
                    <a:pt x="2459" y="49"/>
                  </a:cubicBezTo>
                  <a:cubicBezTo>
                    <a:pt x="2459" y="49"/>
                    <a:pt x="2459" y="49"/>
                    <a:pt x="2458" y="49"/>
                  </a:cubicBezTo>
                  <a:moveTo>
                    <a:pt x="1958" y="35"/>
                  </a:moveTo>
                  <a:cubicBezTo>
                    <a:pt x="1958" y="35"/>
                    <a:pt x="1957" y="35"/>
                    <a:pt x="1957" y="35"/>
                  </a:cubicBezTo>
                  <a:cubicBezTo>
                    <a:pt x="1953" y="36"/>
                    <a:pt x="1949" y="40"/>
                    <a:pt x="1947" y="43"/>
                  </a:cubicBezTo>
                  <a:cubicBezTo>
                    <a:pt x="1946" y="46"/>
                    <a:pt x="1947" y="48"/>
                    <a:pt x="1950" y="48"/>
                  </a:cubicBezTo>
                  <a:cubicBezTo>
                    <a:pt x="1950" y="48"/>
                    <a:pt x="1951" y="48"/>
                    <a:pt x="1951" y="48"/>
                  </a:cubicBezTo>
                  <a:cubicBezTo>
                    <a:pt x="1955" y="47"/>
                    <a:pt x="1959" y="44"/>
                    <a:pt x="1961" y="40"/>
                  </a:cubicBezTo>
                  <a:cubicBezTo>
                    <a:pt x="1962" y="37"/>
                    <a:pt x="1961" y="35"/>
                    <a:pt x="1958" y="35"/>
                  </a:cubicBezTo>
                  <a:moveTo>
                    <a:pt x="2409" y="30"/>
                  </a:moveTo>
                  <a:cubicBezTo>
                    <a:pt x="2407" y="30"/>
                    <a:pt x="2404" y="33"/>
                    <a:pt x="2402" y="36"/>
                  </a:cubicBezTo>
                  <a:cubicBezTo>
                    <a:pt x="2400" y="39"/>
                    <a:pt x="2400" y="42"/>
                    <a:pt x="2403" y="43"/>
                  </a:cubicBezTo>
                  <a:cubicBezTo>
                    <a:pt x="2403" y="43"/>
                    <a:pt x="2403" y="43"/>
                    <a:pt x="2404" y="43"/>
                  </a:cubicBezTo>
                  <a:cubicBezTo>
                    <a:pt x="2406" y="43"/>
                    <a:pt x="2409" y="41"/>
                    <a:pt x="2411" y="38"/>
                  </a:cubicBezTo>
                  <a:cubicBezTo>
                    <a:pt x="2412" y="35"/>
                    <a:pt x="2412" y="31"/>
                    <a:pt x="2410" y="31"/>
                  </a:cubicBezTo>
                  <a:cubicBezTo>
                    <a:pt x="2409" y="31"/>
                    <a:pt x="2409" y="30"/>
                    <a:pt x="2409" y="30"/>
                  </a:cubicBezTo>
                  <a:moveTo>
                    <a:pt x="2035" y="19"/>
                  </a:moveTo>
                  <a:cubicBezTo>
                    <a:pt x="2034" y="19"/>
                    <a:pt x="2034" y="19"/>
                    <a:pt x="2034" y="19"/>
                  </a:cubicBezTo>
                  <a:cubicBezTo>
                    <a:pt x="2030" y="20"/>
                    <a:pt x="2026" y="23"/>
                    <a:pt x="2024" y="26"/>
                  </a:cubicBezTo>
                  <a:cubicBezTo>
                    <a:pt x="2023" y="30"/>
                    <a:pt x="2024" y="32"/>
                    <a:pt x="2026" y="32"/>
                  </a:cubicBezTo>
                  <a:cubicBezTo>
                    <a:pt x="2027" y="32"/>
                    <a:pt x="2027" y="32"/>
                    <a:pt x="2027" y="32"/>
                  </a:cubicBezTo>
                  <a:cubicBezTo>
                    <a:pt x="2031" y="31"/>
                    <a:pt x="2035" y="28"/>
                    <a:pt x="2037" y="24"/>
                  </a:cubicBezTo>
                  <a:cubicBezTo>
                    <a:pt x="2038" y="21"/>
                    <a:pt x="2037" y="19"/>
                    <a:pt x="2035" y="19"/>
                  </a:cubicBezTo>
                  <a:moveTo>
                    <a:pt x="2357" y="16"/>
                  </a:moveTo>
                  <a:cubicBezTo>
                    <a:pt x="2354" y="16"/>
                    <a:pt x="2351" y="18"/>
                    <a:pt x="2349" y="21"/>
                  </a:cubicBezTo>
                  <a:cubicBezTo>
                    <a:pt x="2347" y="25"/>
                    <a:pt x="2348" y="28"/>
                    <a:pt x="2350" y="29"/>
                  </a:cubicBezTo>
                  <a:cubicBezTo>
                    <a:pt x="2350" y="29"/>
                    <a:pt x="2351" y="29"/>
                    <a:pt x="2351" y="29"/>
                  </a:cubicBezTo>
                  <a:cubicBezTo>
                    <a:pt x="2353" y="29"/>
                    <a:pt x="2357" y="26"/>
                    <a:pt x="2358" y="23"/>
                  </a:cubicBezTo>
                  <a:cubicBezTo>
                    <a:pt x="2360" y="20"/>
                    <a:pt x="2360" y="16"/>
                    <a:pt x="2357" y="16"/>
                  </a:cubicBezTo>
                  <a:cubicBezTo>
                    <a:pt x="2357" y="16"/>
                    <a:pt x="2357" y="16"/>
                    <a:pt x="2357" y="16"/>
                  </a:cubicBezTo>
                  <a:moveTo>
                    <a:pt x="2108" y="7"/>
                  </a:moveTo>
                  <a:cubicBezTo>
                    <a:pt x="2108" y="7"/>
                    <a:pt x="2108" y="7"/>
                    <a:pt x="2107" y="7"/>
                  </a:cubicBezTo>
                  <a:cubicBezTo>
                    <a:pt x="2104" y="7"/>
                    <a:pt x="2100" y="11"/>
                    <a:pt x="2098" y="14"/>
                  </a:cubicBezTo>
                  <a:cubicBezTo>
                    <a:pt x="2096" y="17"/>
                    <a:pt x="2097" y="20"/>
                    <a:pt x="2100" y="20"/>
                  </a:cubicBezTo>
                  <a:cubicBezTo>
                    <a:pt x="2100" y="20"/>
                    <a:pt x="2100" y="20"/>
                    <a:pt x="2100" y="20"/>
                  </a:cubicBezTo>
                  <a:cubicBezTo>
                    <a:pt x="2104" y="19"/>
                    <a:pt x="2108" y="16"/>
                    <a:pt x="2110" y="13"/>
                  </a:cubicBezTo>
                  <a:cubicBezTo>
                    <a:pt x="2112" y="9"/>
                    <a:pt x="2111" y="7"/>
                    <a:pt x="2108" y="7"/>
                  </a:cubicBezTo>
                  <a:moveTo>
                    <a:pt x="2301" y="5"/>
                  </a:moveTo>
                  <a:cubicBezTo>
                    <a:pt x="2299" y="5"/>
                    <a:pt x="2295" y="8"/>
                    <a:pt x="2293" y="11"/>
                  </a:cubicBezTo>
                  <a:cubicBezTo>
                    <a:pt x="2291" y="15"/>
                    <a:pt x="2292" y="18"/>
                    <a:pt x="2294" y="18"/>
                  </a:cubicBezTo>
                  <a:cubicBezTo>
                    <a:pt x="2294" y="18"/>
                    <a:pt x="2295" y="18"/>
                    <a:pt x="2295" y="18"/>
                  </a:cubicBezTo>
                  <a:cubicBezTo>
                    <a:pt x="2297" y="18"/>
                    <a:pt x="2301" y="16"/>
                    <a:pt x="2303" y="13"/>
                  </a:cubicBezTo>
                  <a:cubicBezTo>
                    <a:pt x="2305" y="9"/>
                    <a:pt x="2304" y="6"/>
                    <a:pt x="2302" y="5"/>
                  </a:cubicBezTo>
                  <a:cubicBezTo>
                    <a:pt x="2302" y="5"/>
                    <a:pt x="2301" y="5"/>
                    <a:pt x="2301" y="5"/>
                  </a:cubicBezTo>
                  <a:moveTo>
                    <a:pt x="2177" y="0"/>
                  </a:moveTo>
                  <a:cubicBezTo>
                    <a:pt x="2177" y="0"/>
                    <a:pt x="2177" y="0"/>
                    <a:pt x="2177" y="0"/>
                  </a:cubicBezTo>
                  <a:cubicBezTo>
                    <a:pt x="2174" y="1"/>
                    <a:pt x="2170" y="4"/>
                    <a:pt x="2168" y="7"/>
                  </a:cubicBezTo>
                  <a:cubicBezTo>
                    <a:pt x="2166" y="11"/>
                    <a:pt x="2167" y="13"/>
                    <a:pt x="2169" y="13"/>
                  </a:cubicBezTo>
                  <a:cubicBezTo>
                    <a:pt x="2169" y="13"/>
                    <a:pt x="2170" y="13"/>
                    <a:pt x="2170" y="13"/>
                  </a:cubicBezTo>
                  <a:cubicBezTo>
                    <a:pt x="2173" y="13"/>
                    <a:pt x="2177" y="10"/>
                    <a:pt x="2179" y="7"/>
                  </a:cubicBezTo>
                  <a:cubicBezTo>
                    <a:pt x="2181" y="3"/>
                    <a:pt x="2180" y="0"/>
                    <a:pt x="2177" y="0"/>
                  </a:cubicBezTo>
                  <a:moveTo>
                    <a:pt x="2242" y="0"/>
                  </a:moveTo>
                  <a:cubicBezTo>
                    <a:pt x="2239" y="0"/>
                    <a:pt x="2235" y="3"/>
                    <a:pt x="2233" y="6"/>
                  </a:cubicBezTo>
                  <a:cubicBezTo>
                    <a:pt x="2231" y="10"/>
                    <a:pt x="2232" y="13"/>
                    <a:pt x="2234" y="13"/>
                  </a:cubicBezTo>
                  <a:cubicBezTo>
                    <a:pt x="2234" y="13"/>
                    <a:pt x="2235" y="13"/>
                    <a:pt x="2235" y="13"/>
                  </a:cubicBezTo>
                  <a:cubicBezTo>
                    <a:pt x="2238" y="13"/>
                    <a:pt x="2241" y="10"/>
                    <a:pt x="2243" y="7"/>
                  </a:cubicBezTo>
                  <a:cubicBezTo>
                    <a:pt x="2246" y="3"/>
                    <a:pt x="2245" y="0"/>
                    <a:pt x="2242" y="0"/>
                  </a:cubicBezTo>
                  <a:cubicBezTo>
                    <a:pt x="2242" y="0"/>
                    <a:pt x="2242" y="0"/>
                    <a:pt x="22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60" name="Freeform 34"/>
            <p:cNvSpPr/>
            <p:nvPr>
              <p:custDataLst>
                <p:tags r:id="rId39"/>
              </p:custDataLst>
            </p:nvPr>
          </p:nvSpPr>
          <p:spPr bwMode="auto">
            <a:xfrm>
              <a:off x="12523507" y="6218559"/>
              <a:ext cx="28246" cy="31219"/>
            </a:xfrm>
            <a:custGeom>
              <a:avLst/>
              <a:gdLst>
                <a:gd name="T0" fmla="*/ 7 w 11"/>
                <a:gd name="T1" fmla="*/ 0 h 12"/>
                <a:gd name="T2" fmla="*/ 3 w 11"/>
                <a:gd name="T3" fmla="*/ 1 h 12"/>
                <a:gd name="T4" fmla="*/ 0 w 11"/>
                <a:gd name="T5" fmla="*/ 6 h 12"/>
                <a:gd name="T6" fmla="*/ 0 w 11"/>
                <a:gd name="T7" fmla="*/ 8 h 12"/>
                <a:gd name="T8" fmla="*/ 0 w 11"/>
                <a:gd name="T9" fmla="*/ 10 h 12"/>
                <a:gd name="T10" fmla="*/ 4 w 11"/>
                <a:gd name="T11" fmla="*/ 12 h 12"/>
                <a:gd name="T12" fmla="*/ 4 w 11"/>
                <a:gd name="T13" fmla="*/ 12 h 12"/>
                <a:gd name="T14" fmla="*/ 8 w 11"/>
                <a:gd name="T15" fmla="*/ 10 h 12"/>
                <a:gd name="T16" fmla="*/ 10 w 11"/>
                <a:gd name="T17" fmla="*/ 8 h 12"/>
                <a:gd name="T18" fmla="*/ 11 w 11"/>
                <a:gd name="T19" fmla="*/ 6 h 12"/>
                <a:gd name="T20" fmla="*/ 11 w 11"/>
                <a:gd name="T21" fmla="*/ 3 h 12"/>
                <a:gd name="T22" fmla="*/ 10 w 11"/>
                <a:gd name="T23" fmla="*/ 1 h 12"/>
                <a:gd name="T24" fmla="*/ 7 w 1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2">
                  <a:moveTo>
                    <a:pt x="7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1" y="3"/>
                    <a:pt x="1" y="4"/>
                    <a:pt x="0" y="6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1" y="12"/>
                    <a:pt x="2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7" y="12"/>
                    <a:pt x="8" y="10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3"/>
                  </a:cubicBezTo>
                  <a:cubicBezTo>
                    <a:pt x="11" y="3"/>
                    <a:pt x="11" y="2"/>
                    <a:pt x="10" y="1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61" name="Freeform 35"/>
            <p:cNvSpPr/>
            <p:nvPr>
              <p:custDataLst>
                <p:tags r:id="rId40"/>
              </p:custDataLst>
            </p:nvPr>
          </p:nvSpPr>
          <p:spPr bwMode="auto">
            <a:xfrm>
              <a:off x="-345894" y="6246803"/>
              <a:ext cx="29732" cy="17839"/>
            </a:xfrm>
            <a:custGeom>
              <a:avLst/>
              <a:gdLst>
                <a:gd name="T0" fmla="*/ 5 w 12"/>
                <a:gd name="T1" fmla="*/ 0 h 7"/>
                <a:gd name="T2" fmla="*/ 3 w 12"/>
                <a:gd name="T3" fmla="*/ 1 h 7"/>
                <a:gd name="T4" fmla="*/ 1 w 12"/>
                <a:gd name="T5" fmla="*/ 1 h 7"/>
                <a:gd name="T6" fmla="*/ 0 w 12"/>
                <a:gd name="T7" fmla="*/ 3 h 7"/>
                <a:gd name="T8" fmla="*/ 1 w 12"/>
                <a:gd name="T9" fmla="*/ 5 h 7"/>
                <a:gd name="T10" fmla="*/ 2 w 12"/>
                <a:gd name="T11" fmla="*/ 6 h 7"/>
                <a:gd name="T12" fmla="*/ 6 w 12"/>
                <a:gd name="T13" fmla="*/ 7 h 7"/>
                <a:gd name="T14" fmla="*/ 7 w 12"/>
                <a:gd name="T15" fmla="*/ 7 h 7"/>
                <a:gd name="T16" fmla="*/ 8 w 12"/>
                <a:gd name="T17" fmla="*/ 7 h 7"/>
                <a:gd name="T18" fmla="*/ 10 w 12"/>
                <a:gd name="T19" fmla="*/ 6 h 7"/>
                <a:gd name="T20" fmla="*/ 11 w 12"/>
                <a:gd name="T21" fmla="*/ 5 h 7"/>
                <a:gd name="T22" fmla="*/ 11 w 12"/>
                <a:gd name="T23" fmla="*/ 4 h 7"/>
                <a:gd name="T24" fmla="*/ 11 w 12"/>
                <a:gd name="T25" fmla="*/ 3 h 7"/>
                <a:gd name="T26" fmla="*/ 9 w 12"/>
                <a:gd name="T27" fmla="*/ 1 h 7"/>
                <a:gd name="T28" fmla="*/ 7 w 12"/>
                <a:gd name="T29" fmla="*/ 1 h 7"/>
                <a:gd name="T30" fmla="*/ 6 w 12"/>
                <a:gd name="T31" fmla="*/ 1 h 7"/>
                <a:gd name="T32" fmla="*/ 5 w 12"/>
                <a:gd name="T3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2" y="5"/>
                    <a:pt x="12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62" name="Freeform 36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-182369" y="6011922"/>
              <a:ext cx="12524512" cy="723969"/>
            </a:xfrm>
            <a:custGeom>
              <a:avLst/>
              <a:gdLst>
                <a:gd name="T0" fmla="*/ 961 w 4968"/>
                <a:gd name="T1" fmla="*/ 279 h 287"/>
                <a:gd name="T2" fmla="*/ 1100 w 4968"/>
                <a:gd name="T3" fmla="*/ 282 h 287"/>
                <a:gd name="T4" fmla="*/ 898 w 4968"/>
                <a:gd name="T5" fmla="*/ 268 h 287"/>
                <a:gd name="T6" fmla="*/ 1165 w 4968"/>
                <a:gd name="T7" fmla="*/ 259 h 287"/>
                <a:gd name="T8" fmla="*/ 3022 w 4968"/>
                <a:gd name="T9" fmla="*/ 258 h 287"/>
                <a:gd name="T10" fmla="*/ 3097 w 4968"/>
                <a:gd name="T11" fmla="*/ 252 h 287"/>
                <a:gd name="T12" fmla="*/ 3232 w 4968"/>
                <a:gd name="T13" fmla="*/ 258 h 287"/>
                <a:gd name="T14" fmla="*/ 2969 w 4968"/>
                <a:gd name="T15" fmla="*/ 258 h 287"/>
                <a:gd name="T16" fmla="*/ 3316 w 4968"/>
                <a:gd name="T17" fmla="*/ 251 h 287"/>
                <a:gd name="T18" fmla="*/ 760 w 4968"/>
                <a:gd name="T19" fmla="*/ 254 h 287"/>
                <a:gd name="T20" fmla="*/ 3464 w 4968"/>
                <a:gd name="T21" fmla="*/ 260 h 287"/>
                <a:gd name="T22" fmla="*/ 2905 w 4968"/>
                <a:gd name="T23" fmla="*/ 246 h 287"/>
                <a:gd name="T24" fmla="*/ 1236 w 4968"/>
                <a:gd name="T25" fmla="*/ 243 h 287"/>
                <a:gd name="T26" fmla="*/ 3615 w 4968"/>
                <a:gd name="T27" fmla="*/ 246 h 287"/>
                <a:gd name="T28" fmla="*/ 2851 w 4968"/>
                <a:gd name="T29" fmla="*/ 243 h 287"/>
                <a:gd name="T30" fmla="*/ 693 w 4968"/>
                <a:gd name="T31" fmla="*/ 236 h 287"/>
                <a:gd name="T32" fmla="*/ 3778 w 4968"/>
                <a:gd name="T33" fmla="*/ 226 h 287"/>
                <a:gd name="T34" fmla="*/ 1309 w 4968"/>
                <a:gd name="T35" fmla="*/ 238 h 287"/>
                <a:gd name="T36" fmla="*/ 2794 w 4968"/>
                <a:gd name="T37" fmla="*/ 222 h 287"/>
                <a:gd name="T38" fmla="*/ 3853 w 4968"/>
                <a:gd name="T39" fmla="*/ 216 h 287"/>
                <a:gd name="T40" fmla="*/ 560 w 4968"/>
                <a:gd name="T41" fmla="*/ 215 h 287"/>
                <a:gd name="T42" fmla="*/ 3916 w 4968"/>
                <a:gd name="T43" fmla="*/ 216 h 287"/>
                <a:gd name="T44" fmla="*/ 2741 w 4968"/>
                <a:gd name="T45" fmla="*/ 204 h 287"/>
                <a:gd name="T46" fmla="*/ 3993 w 4968"/>
                <a:gd name="T47" fmla="*/ 190 h 287"/>
                <a:gd name="T48" fmla="*/ 492 w 4968"/>
                <a:gd name="T49" fmla="*/ 198 h 287"/>
                <a:gd name="T50" fmla="*/ 2693 w 4968"/>
                <a:gd name="T51" fmla="*/ 183 h 287"/>
                <a:gd name="T52" fmla="*/ 4060 w 4968"/>
                <a:gd name="T53" fmla="*/ 173 h 287"/>
                <a:gd name="T54" fmla="*/ 420 w 4968"/>
                <a:gd name="T55" fmla="*/ 181 h 287"/>
                <a:gd name="T56" fmla="*/ 2647 w 4968"/>
                <a:gd name="T57" fmla="*/ 170 h 287"/>
                <a:gd name="T58" fmla="*/ 4963 w 4968"/>
                <a:gd name="T59" fmla="*/ 160 h 287"/>
                <a:gd name="T60" fmla="*/ 342 w 4968"/>
                <a:gd name="T61" fmla="*/ 158 h 287"/>
                <a:gd name="T62" fmla="*/ 4111 w 4968"/>
                <a:gd name="T63" fmla="*/ 164 h 287"/>
                <a:gd name="T64" fmla="*/ 1541 w 4968"/>
                <a:gd name="T65" fmla="*/ 157 h 287"/>
                <a:gd name="T66" fmla="*/ 4784 w 4968"/>
                <a:gd name="T67" fmla="*/ 142 h 287"/>
                <a:gd name="T68" fmla="*/ 280 w 4968"/>
                <a:gd name="T69" fmla="*/ 147 h 287"/>
                <a:gd name="T70" fmla="*/ 2600 w 4968"/>
                <a:gd name="T71" fmla="*/ 146 h 287"/>
                <a:gd name="T72" fmla="*/ 4181 w 4968"/>
                <a:gd name="T73" fmla="*/ 134 h 287"/>
                <a:gd name="T74" fmla="*/ 1611 w 4968"/>
                <a:gd name="T75" fmla="*/ 127 h 287"/>
                <a:gd name="T76" fmla="*/ 4667 w 4968"/>
                <a:gd name="T77" fmla="*/ 137 h 287"/>
                <a:gd name="T78" fmla="*/ 208 w 4968"/>
                <a:gd name="T79" fmla="*/ 125 h 287"/>
                <a:gd name="T80" fmla="*/ 4617 w 4968"/>
                <a:gd name="T81" fmla="*/ 119 h 287"/>
                <a:gd name="T82" fmla="*/ 2545 w 4968"/>
                <a:gd name="T83" fmla="*/ 127 h 287"/>
                <a:gd name="T84" fmla="*/ 147 w 4968"/>
                <a:gd name="T85" fmla="*/ 118 h 287"/>
                <a:gd name="T86" fmla="*/ 4563 w 4968"/>
                <a:gd name="T87" fmla="*/ 112 h 287"/>
                <a:gd name="T88" fmla="*/ 4501 w 4968"/>
                <a:gd name="T89" fmla="*/ 111 h 287"/>
                <a:gd name="T90" fmla="*/ 4338 w 4968"/>
                <a:gd name="T91" fmla="*/ 113 h 287"/>
                <a:gd name="T92" fmla="*/ 72 w 4968"/>
                <a:gd name="T93" fmla="*/ 103 h 287"/>
                <a:gd name="T94" fmla="*/ 4402 w 4968"/>
                <a:gd name="T95" fmla="*/ 102 h 287"/>
                <a:gd name="T96" fmla="*/ 1680 w 4968"/>
                <a:gd name="T97" fmla="*/ 110 h 287"/>
                <a:gd name="T98" fmla="*/ 12 w 4968"/>
                <a:gd name="T99" fmla="*/ 100 h 287"/>
                <a:gd name="T100" fmla="*/ 2503 w 4968"/>
                <a:gd name="T101" fmla="*/ 90 h 287"/>
                <a:gd name="T102" fmla="*/ 2449 w 4968"/>
                <a:gd name="T103" fmla="*/ 72 h 287"/>
                <a:gd name="T104" fmla="*/ 1833 w 4968"/>
                <a:gd name="T105" fmla="*/ 68 h 287"/>
                <a:gd name="T106" fmla="*/ 2407 w 4968"/>
                <a:gd name="T107" fmla="*/ 47 h 287"/>
                <a:gd name="T108" fmla="*/ 2354 w 4968"/>
                <a:gd name="T109" fmla="*/ 29 h 287"/>
                <a:gd name="T110" fmla="*/ 1974 w 4968"/>
                <a:gd name="T111" fmla="*/ 26 h 287"/>
                <a:gd name="T112" fmla="*/ 2303 w 4968"/>
                <a:gd name="T113" fmla="*/ 23 h 287"/>
                <a:gd name="T114" fmla="*/ 2054 w 4968"/>
                <a:gd name="T115" fmla="*/ 6 h 287"/>
                <a:gd name="T116" fmla="*/ 2120 w 4968"/>
                <a:gd name="T117" fmla="*/ 0 h 287"/>
                <a:gd name="T118" fmla="*/ 2176 w 4968"/>
                <a:gd name="T119" fmla="*/ 1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8" h="287">
                  <a:moveTo>
                    <a:pt x="1029" y="274"/>
                  </a:moveTo>
                  <a:cubicBezTo>
                    <a:pt x="1029" y="274"/>
                    <a:pt x="1029" y="274"/>
                    <a:pt x="1029" y="274"/>
                  </a:cubicBezTo>
                  <a:cubicBezTo>
                    <a:pt x="1026" y="274"/>
                    <a:pt x="1025" y="277"/>
                    <a:pt x="1026" y="281"/>
                  </a:cubicBezTo>
                  <a:cubicBezTo>
                    <a:pt x="1028" y="284"/>
                    <a:pt x="1032" y="287"/>
                    <a:pt x="1035" y="287"/>
                  </a:cubicBezTo>
                  <a:cubicBezTo>
                    <a:pt x="1035" y="287"/>
                    <a:pt x="1035" y="287"/>
                    <a:pt x="1035" y="287"/>
                  </a:cubicBezTo>
                  <a:cubicBezTo>
                    <a:pt x="1038" y="287"/>
                    <a:pt x="1039" y="284"/>
                    <a:pt x="1038" y="280"/>
                  </a:cubicBezTo>
                  <a:cubicBezTo>
                    <a:pt x="1036" y="277"/>
                    <a:pt x="1032" y="274"/>
                    <a:pt x="1029" y="274"/>
                  </a:cubicBezTo>
                  <a:moveTo>
                    <a:pt x="964" y="273"/>
                  </a:moveTo>
                  <a:cubicBezTo>
                    <a:pt x="961" y="273"/>
                    <a:pt x="960" y="276"/>
                    <a:pt x="961" y="279"/>
                  </a:cubicBezTo>
                  <a:cubicBezTo>
                    <a:pt x="963" y="283"/>
                    <a:pt x="967" y="286"/>
                    <a:pt x="971" y="286"/>
                  </a:cubicBezTo>
                  <a:cubicBezTo>
                    <a:pt x="971" y="286"/>
                    <a:pt x="971" y="286"/>
                    <a:pt x="971" y="286"/>
                  </a:cubicBezTo>
                  <a:cubicBezTo>
                    <a:pt x="974" y="286"/>
                    <a:pt x="975" y="283"/>
                    <a:pt x="973" y="280"/>
                  </a:cubicBezTo>
                  <a:cubicBezTo>
                    <a:pt x="971" y="276"/>
                    <a:pt x="967" y="273"/>
                    <a:pt x="964" y="273"/>
                  </a:cubicBezTo>
                  <a:cubicBezTo>
                    <a:pt x="964" y="273"/>
                    <a:pt x="964" y="273"/>
                    <a:pt x="964" y="273"/>
                  </a:cubicBezTo>
                  <a:moveTo>
                    <a:pt x="1095" y="269"/>
                  </a:moveTo>
                  <a:cubicBezTo>
                    <a:pt x="1095" y="269"/>
                    <a:pt x="1095" y="269"/>
                    <a:pt x="1095" y="269"/>
                  </a:cubicBezTo>
                  <a:cubicBezTo>
                    <a:pt x="1091" y="270"/>
                    <a:pt x="1090" y="273"/>
                    <a:pt x="1092" y="276"/>
                  </a:cubicBezTo>
                  <a:cubicBezTo>
                    <a:pt x="1093" y="280"/>
                    <a:pt x="1097" y="282"/>
                    <a:pt x="1100" y="282"/>
                  </a:cubicBezTo>
                  <a:cubicBezTo>
                    <a:pt x="1100" y="282"/>
                    <a:pt x="1100" y="282"/>
                    <a:pt x="1101" y="282"/>
                  </a:cubicBezTo>
                  <a:cubicBezTo>
                    <a:pt x="1104" y="282"/>
                    <a:pt x="1105" y="278"/>
                    <a:pt x="1104" y="275"/>
                  </a:cubicBezTo>
                  <a:cubicBezTo>
                    <a:pt x="1102" y="272"/>
                    <a:pt x="1099" y="269"/>
                    <a:pt x="1095" y="269"/>
                  </a:cubicBezTo>
                  <a:moveTo>
                    <a:pt x="898" y="268"/>
                  </a:moveTo>
                  <a:cubicBezTo>
                    <a:pt x="895" y="268"/>
                    <a:pt x="894" y="271"/>
                    <a:pt x="895" y="274"/>
                  </a:cubicBezTo>
                  <a:cubicBezTo>
                    <a:pt x="897" y="277"/>
                    <a:pt x="901" y="280"/>
                    <a:pt x="904" y="281"/>
                  </a:cubicBezTo>
                  <a:cubicBezTo>
                    <a:pt x="904" y="281"/>
                    <a:pt x="905" y="281"/>
                    <a:pt x="905" y="281"/>
                  </a:cubicBezTo>
                  <a:cubicBezTo>
                    <a:pt x="908" y="281"/>
                    <a:pt x="909" y="278"/>
                    <a:pt x="907" y="275"/>
                  </a:cubicBezTo>
                  <a:cubicBezTo>
                    <a:pt x="905" y="272"/>
                    <a:pt x="901" y="269"/>
                    <a:pt x="898" y="268"/>
                  </a:cubicBezTo>
                  <a:cubicBezTo>
                    <a:pt x="898" y="268"/>
                    <a:pt x="898" y="268"/>
                    <a:pt x="898" y="268"/>
                  </a:cubicBezTo>
                  <a:moveTo>
                    <a:pt x="830" y="260"/>
                  </a:moveTo>
                  <a:cubicBezTo>
                    <a:pt x="827" y="260"/>
                    <a:pt x="826" y="262"/>
                    <a:pt x="828" y="265"/>
                  </a:cubicBezTo>
                  <a:cubicBezTo>
                    <a:pt x="830" y="269"/>
                    <a:pt x="834" y="272"/>
                    <a:pt x="837" y="272"/>
                  </a:cubicBezTo>
                  <a:cubicBezTo>
                    <a:pt x="837" y="272"/>
                    <a:pt x="838" y="272"/>
                    <a:pt x="838" y="272"/>
                  </a:cubicBezTo>
                  <a:cubicBezTo>
                    <a:pt x="841" y="272"/>
                    <a:pt x="842" y="270"/>
                    <a:pt x="840" y="267"/>
                  </a:cubicBezTo>
                  <a:cubicBezTo>
                    <a:pt x="838" y="264"/>
                    <a:pt x="834" y="261"/>
                    <a:pt x="831" y="260"/>
                  </a:cubicBezTo>
                  <a:cubicBezTo>
                    <a:pt x="831" y="260"/>
                    <a:pt x="830" y="260"/>
                    <a:pt x="830" y="260"/>
                  </a:cubicBezTo>
                  <a:moveTo>
                    <a:pt x="1165" y="259"/>
                  </a:moveTo>
                  <a:cubicBezTo>
                    <a:pt x="1164" y="259"/>
                    <a:pt x="1164" y="259"/>
                    <a:pt x="1163" y="259"/>
                  </a:cubicBezTo>
                  <a:cubicBezTo>
                    <a:pt x="1160" y="259"/>
                    <a:pt x="1158" y="263"/>
                    <a:pt x="1160" y="266"/>
                  </a:cubicBezTo>
                  <a:cubicBezTo>
                    <a:pt x="1161" y="269"/>
                    <a:pt x="1164" y="272"/>
                    <a:pt x="1167" y="272"/>
                  </a:cubicBezTo>
                  <a:cubicBezTo>
                    <a:pt x="1168" y="272"/>
                    <a:pt x="1168" y="272"/>
                    <a:pt x="1169" y="272"/>
                  </a:cubicBezTo>
                  <a:cubicBezTo>
                    <a:pt x="1172" y="271"/>
                    <a:pt x="1174" y="268"/>
                    <a:pt x="1172" y="264"/>
                  </a:cubicBezTo>
                  <a:cubicBezTo>
                    <a:pt x="1171" y="261"/>
                    <a:pt x="1168" y="259"/>
                    <a:pt x="1165" y="259"/>
                  </a:cubicBezTo>
                  <a:moveTo>
                    <a:pt x="3030" y="252"/>
                  </a:moveTo>
                  <a:cubicBezTo>
                    <a:pt x="3030" y="252"/>
                    <a:pt x="3030" y="252"/>
                    <a:pt x="3030" y="252"/>
                  </a:cubicBezTo>
                  <a:cubicBezTo>
                    <a:pt x="3027" y="252"/>
                    <a:pt x="3023" y="255"/>
                    <a:pt x="3022" y="258"/>
                  </a:cubicBezTo>
                  <a:cubicBezTo>
                    <a:pt x="3021" y="262"/>
                    <a:pt x="3023" y="264"/>
                    <a:pt x="3026" y="264"/>
                  </a:cubicBezTo>
                  <a:cubicBezTo>
                    <a:pt x="3026" y="264"/>
                    <a:pt x="3026" y="264"/>
                    <a:pt x="3026" y="264"/>
                  </a:cubicBezTo>
                  <a:cubicBezTo>
                    <a:pt x="3030" y="264"/>
                    <a:pt x="3033" y="262"/>
                    <a:pt x="3034" y="258"/>
                  </a:cubicBezTo>
                  <a:cubicBezTo>
                    <a:pt x="3035" y="255"/>
                    <a:pt x="3033" y="252"/>
                    <a:pt x="3030" y="252"/>
                  </a:cubicBezTo>
                  <a:moveTo>
                    <a:pt x="3097" y="252"/>
                  </a:moveTo>
                  <a:cubicBezTo>
                    <a:pt x="3094" y="252"/>
                    <a:pt x="3090" y="255"/>
                    <a:pt x="3089" y="258"/>
                  </a:cubicBezTo>
                  <a:cubicBezTo>
                    <a:pt x="3088" y="262"/>
                    <a:pt x="3090" y="264"/>
                    <a:pt x="3094" y="264"/>
                  </a:cubicBezTo>
                  <a:cubicBezTo>
                    <a:pt x="3097" y="264"/>
                    <a:pt x="3101" y="262"/>
                    <a:pt x="3102" y="258"/>
                  </a:cubicBezTo>
                  <a:cubicBezTo>
                    <a:pt x="3103" y="255"/>
                    <a:pt x="3101" y="252"/>
                    <a:pt x="3097" y="252"/>
                  </a:cubicBezTo>
                  <a:moveTo>
                    <a:pt x="3168" y="252"/>
                  </a:moveTo>
                  <a:cubicBezTo>
                    <a:pt x="3168" y="252"/>
                    <a:pt x="3168" y="252"/>
                    <a:pt x="3168" y="252"/>
                  </a:cubicBezTo>
                  <a:cubicBezTo>
                    <a:pt x="3164" y="252"/>
                    <a:pt x="3161" y="255"/>
                    <a:pt x="3160" y="258"/>
                  </a:cubicBezTo>
                  <a:cubicBezTo>
                    <a:pt x="3159" y="262"/>
                    <a:pt x="3161" y="264"/>
                    <a:pt x="3164" y="264"/>
                  </a:cubicBezTo>
                  <a:cubicBezTo>
                    <a:pt x="3168" y="264"/>
                    <a:pt x="3171" y="262"/>
                    <a:pt x="3172" y="258"/>
                  </a:cubicBezTo>
                  <a:cubicBezTo>
                    <a:pt x="3174" y="255"/>
                    <a:pt x="3172" y="252"/>
                    <a:pt x="3168" y="252"/>
                  </a:cubicBezTo>
                  <a:moveTo>
                    <a:pt x="3241" y="252"/>
                  </a:moveTo>
                  <a:cubicBezTo>
                    <a:pt x="3241" y="252"/>
                    <a:pt x="3241" y="252"/>
                    <a:pt x="3241" y="252"/>
                  </a:cubicBezTo>
                  <a:cubicBezTo>
                    <a:pt x="3237" y="252"/>
                    <a:pt x="3233" y="254"/>
                    <a:pt x="3232" y="258"/>
                  </a:cubicBezTo>
                  <a:cubicBezTo>
                    <a:pt x="3231" y="261"/>
                    <a:pt x="3233" y="264"/>
                    <a:pt x="3237" y="264"/>
                  </a:cubicBezTo>
                  <a:cubicBezTo>
                    <a:pt x="3237" y="264"/>
                    <a:pt x="3237" y="264"/>
                    <a:pt x="3237" y="264"/>
                  </a:cubicBezTo>
                  <a:cubicBezTo>
                    <a:pt x="3241" y="264"/>
                    <a:pt x="3244" y="261"/>
                    <a:pt x="3246" y="258"/>
                  </a:cubicBezTo>
                  <a:cubicBezTo>
                    <a:pt x="3247" y="254"/>
                    <a:pt x="3245" y="252"/>
                    <a:pt x="3241" y="252"/>
                  </a:cubicBezTo>
                  <a:moveTo>
                    <a:pt x="2965" y="251"/>
                  </a:moveTo>
                  <a:cubicBezTo>
                    <a:pt x="2962" y="251"/>
                    <a:pt x="2959" y="254"/>
                    <a:pt x="2958" y="257"/>
                  </a:cubicBezTo>
                  <a:cubicBezTo>
                    <a:pt x="2957" y="261"/>
                    <a:pt x="2959" y="264"/>
                    <a:pt x="2962" y="264"/>
                  </a:cubicBezTo>
                  <a:cubicBezTo>
                    <a:pt x="2962" y="264"/>
                    <a:pt x="2962" y="264"/>
                    <a:pt x="2962" y="264"/>
                  </a:cubicBezTo>
                  <a:cubicBezTo>
                    <a:pt x="2965" y="264"/>
                    <a:pt x="2968" y="261"/>
                    <a:pt x="2969" y="258"/>
                  </a:cubicBezTo>
                  <a:cubicBezTo>
                    <a:pt x="2970" y="254"/>
                    <a:pt x="2969" y="252"/>
                    <a:pt x="2965" y="251"/>
                  </a:cubicBezTo>
                  <a:cubicBezTo>
                    <a:pt x="2965" y="251"/>
                    <a:pt x="2965" y="251"/>
                    <a:pt x="2965" y="251"/>
                  </a:cubicBezTo>
                  <a:moveTo>
                    <a:pt x="3316" y="251"/>
                  </a:moveTo>
                  <a:cubicBezTo>
                    <a:pt x="3316" y="251"/>
                    <a:pt x="3316" y="251"/>
                    <a:pt x="3316" y="251"/>
                  </a:cubicBezTo>
                  <a:cubicBezTo>
                    <a:pt x="3312" y="251"/>
                    <a:pt x="3308" y="254"/>
                    <a:pt x="3307" y="257"/>
                  </a:cubicBezTo>
                  <a:cubicBezTo>
                    <a:pt x="3306" y="261"/>
                    <a:pt x="3308" y="264"/>
                    <a:pt x="3311" y="264"/>
                  </a:cubicBezTo>
                  <a:cubicBezTo>
                    <a:pt x="3311" y="264"/>
                    <a:pt x="3311" y="264"/>
                    <a:pt x="3311" y="264"/>
                  </a:cubicBezTo>
                  <a:cubicBezTo>
                    <a:pt x="3315" y="263"/>
                    <a:pt x="3319" y="261"/>
                    <a:pt x="3320" y="257"/>
                  </a:cubicBezTo>
                  <a:cubicBezTo>
                    <a:pt x="3322" y="254"/>
                    <a:pt x="3320" y="251"/>
                    <a:pt x="3316" y="251"/>
                  </a:cubicBezTo>
                  <a:moveTo>
                    <a:pt x="3393" y="250"/>
                  </a:moveTo>
                  <a:cubicBezTo>
                    <a:pt x="3393" y="250"/>
                    <a:pt x="3392" y="250"/>
                    <a:pt x="3392" y="250"/>
                  </a:cubicBezTo>
                  <a:cubicBezTo>
                    <a:pt x="3389" y="250"/>
                    <a:pt x="3384" y="253"/>
                    <a:pt x="3383" y="256"/>
                  </a:cubicBezTo>
                  <a:cubicBezTo>
                    <a:pt x="3382" y="260"/>
                    <a:pt x="3384" y="262"/>
                    <a:pt x="3387" y="262"/>
                  </a:cubicBezTo>
                  <a:cubicBezTo>
                    <a:pt x="3387" y="262"/>
                    <a:pt x="3388" y="262"/>
                    <a:pt x="3388" y="262"/>
                  </a:cubicBezTo>
                  <a:cubicBezTo>
                    <a:pt x="3391" y="262"/>
                    <a:pt x="3396" y="259"/>
                    <a:pt x="3397" y="256"/>
                  </a:cubicBezTo>
                  <a:cubicBezTo>
                    <a:pt x="3398" y="252"/>
                    <a:pt x="3396" y="250"/>
                    <a:pt x="3393" y="250"/>
                  </a:cubicBezTo>
                  <a:moveTo>
                    <a:pt x="762" y="249"/>
                  </a:moveTo>
                  <a:cubicBezTo>
                    <a:pt x="759" y="249"/>
                    <a:pt x="758" y="251"/>
                    <a:pt x="760" y="254"/>
                  </a:cubicBezTo>
                  <a:cubicBezTo>
                    <a:pt x="761" y="257"/>
                    <a:pt x="765" y="260"/>
                    <a:pt x="769" y="261"/>
                  </a:cubicBezTo>
                  <a:cubicBezTo>
                    <a:pt x="769" y="261"/>
                    <a:pt x="769" y="261"/>
                    <a:pt x="770" y="261"/>
                  </a:cubicBezTo>
                  <a:cubicBezTo>
                    <a:pt x="772" y="261"/>
                    <a:pt x="773" y="259"/>
                    <a:pt x="772" y="256"/>
                  </a:cubicBezTo>
                  <a:cubicBezTo>
                    <a:pt x="770" y="253"/>
                    <a:pt x="766" y="250"/>
                    <a:pt x="763" y="249"/>
                  </a:cubicBezTo>
                  <a:cubicBezTo>
                    <a:pt x="763" y="249"/>
                    <a:pt x="762" y="249"/>
                    <a:pt x="762" y="249"/>
                  </a:cubicBezTo>
                  <a:moveTo>
                    <a:pt x="3470" y="247"/>
                  </a:moveTo>
                  <a:cubicBezTo>
                    <a:pt x="3470" y="247"/>
                    <a:pt x="3470" y="247"/>
                    <a:pt x="3470" y="247"/>
                  </a:cubicBezTo>
                  <a:cubicBezTo>
                    <a:pt x="3466" y="247"/>
                    <a:pt x="3462" y="250"/>
                    <a:pt x="3460" y="254"/>
                  </a:cubicBezTo>
                  <a:cubicBezTo>
                    <a:pt x="3459" y="257"/>
                    <a:pt x="3461" y="260"/>
                    <a:pt x="3464" y="260"/>
                  </a:cubicBezTo>
                  <a:cubicBezTo>
                    <a:pt x="3464" y="260"/>
                    <a:pt x="3464" y="260"/>
                    <a:pt x="3465" y="260"/>
                  </a:cubicBezTo>
                  <a:cubicBezTo>
                    <a:pt x="3468" y="260"/>
                    <a:pt x="3473" y="257"/>
                    <a:pt x="3474" y="254"/>
                  </a:cubicBezTo>
                  <a:cubicBezTo>
                    <a:pt x="3475" y="250"/>
                    <a:pt x="3474" y="247"/>
                    <a:pt x="3470" y="247"/>
                  </a:cubicBezTo>
                  <a:moveTo>
                    <a:pt x="2904" y="246"/>
                  </a:moveTo>
                  <a:cubicBezTo>
                    <a:pt x="2901" y="246"/>
                    <a:pt x="2899" y="249"/>
                    <a:pt x="2898" y="252"/>
                  </a:cubicBezTo>
                  <a:cubicBezTo>
                    <a:pt x="2897" y="255"/>
                    <a:pt x="2898" y="258"/>
                    <a:pt x="2901" y="259"/>
                  </a:cubicBezTo>
                  <a:cubicBezTo>
                    <a:pt x="2901" y="259"/>
                    <a:pt x="2902" y="259"/>
                    <a:pt x="2902" y="259"/>
                  </a:cubicBezTo>
                  <a:cubicBezTo>
                    <a:pt x="2905" y="259"/>
                    <a:pt x="2907" y="256"/>
                    <a:pt x="2908" y="253"/>
                  </a:cubicBezTo>
                  <a:cubicBezTo>
                    <a:pt x="2909" y="250"/>
                    <a:pt x="2908" y="247"/>
                    <a:pt x="2905" y="246"/>
                  </a:cubicBezTo>
                  <a:cubicBezTo>
                    <a:pt x="2905" y="246"/>
                    <a:pt x="2904" y="246"/>
                    <a:pt x="2904" y="246"/>
                  </a:cubicBezTo>
                  <a:moveTo>
                    <a:pt x="3548" y="244"/>
                  </a:moveTo>
                  <a:cubicBezTo>
                    <a:pt x="3548" y="244"/>
                    <a:pt x="3548" y="244"/>
                    <a:pt x="3547" y="244"/>
                  </a:cubicBezTo>
                  <a:cubicBezTo>
                    <a:pt x="3544" y="244"/>
                    <a:pt x="3539" y="247"/>
                    <a:pt x="3538" y="251"/>
                  </a:cubicBezTo>
                  <a:cubicBezTo>
                    <a:pt x="3536" y="254"/>
                    <a:pt x="3538" y="257"/>
                    <a:pt x="3541" y="257"/>
                  </a:cubicBezTo>
                  <a:cubicBezTo>
                    <a:pt x="3542" y="257"/>
                    <a:pt x="3542" y="257"/>
                    <a:pt x="3542" y="257"/>
                  </a:cubicBezTo>
                  <a:cubicBezTo>
                    <a:pt x="3546" y="257"/>
                    <a:pt x="3550" y="254"/>
                    <a:pt x="3552" y="250"/>
                  </a:cubicBezTo>
                  <a:cubicBezTo>
                    <a:pt x="3553" y="247"/>
                    <a:pt x="3551" y="244"/>
                    <a:pt x="3548" y="244"/>
                  </a:cubicBezTo>
                  <a:moveTo>
                    <a:pt x="1236" y="243"/>
                  </a:moveTo>
                  <a:cubicBezTo>
                    <a:pt x="1236" y="243"/>
                    <a:pt x="1235" y="243"/>
                    <a:pt x="1235" y="244"/>
                  </a:cubicBezTo>
                  <a:cubicBezTo>
                    <a:pt x="1231" y="244"/>
                    <a:pt x="1229" y="248"/>
                    <a:pt x="1230" y="252"/>
                  </a:cubicBezTo>
                  <a:cubicBezTo>
                    <a:pt x="1231" y="255"/>
                    <a:pt x="1234" y="257"/>
                    <a:pt x="1237" y="257"/>
                  </a:cubicBezTo>
                  <a:cubicBezTo>
                    <a:pt x="1238" y="257"/>
                    <a:pt x="1238" y="257"/>
                    <a:pt x="1239" y="256"/>
                  </a:cubicBezTo>
                  <a:cubicBezTo>
                    <a:pt x="1242" y="256"/>
                    <a:pt x="1244" y="252"/>
                    <a:pt x="1243" y="248"/>
                  </a:cubicBezTo>
                  <a:cubicBezTo>
                    <a:pt x="1242" y="245"/>
                    <a:pt x="1239" y="243"/>
                    <a:pt x="1236" y="243"/>
                  </a:cubicBezTo>
                  <a:moveTo>
                    <a:pt x="3626" y="240"/>
                  </a:moveTo>
                  <a:cubicBezTo>
                    <a:pt x="3625" y="240"/>
                    <a:pt x="3625" y="240"/>
                    <a:pt x="3625" y="240"/>
                  </a:cubicBezTo>
                  <a:cubicBezTo>
                    <a:pt x="3621" y="240"/>
                    <a:pt x="3617" y="243"/>
                    <a:pt x="3615" y="246"/>
                  </a:cubicBezTo>
                  <a:cubicBezTo>
                    <a:pt x="3614" y="250"/>
                    <a:pt x="3615" y="252"/>
                    <a:pt x="3619" y="252"/>
                  </a:cubicBezTo>
                  <a:cubicBezTo>
                    <a:pt x="3619" y="252"/>
                    <a:pt x="3619" y="252"/>
                    <a:pt x="3619" y="252"/>
                  </a:cubicBezTo>
                  <a:cubicBezTo>
                    <a:pt x="3623" y="252"/>
                    <a:pt x="3627" y="249"/>
                    <a:pt x="3629" y="245"/>
                  </a:cubicBezTo>
                  <a:cubicBezTo>
                    <a:pt x="3631" y="242"/>
                    <a:pt x="3629" y="240"/>
                    <a:pt x="3626" y="240"/>
                  </a:cubicBezTo>
                  <a:moveTo>
                    <a:pt x="2847" y="236"/>
                  </a:moveTo>
                  <a:cubicBezTo>
                    <a:pt x="2844" y="236"/>
                    <a:pt x="2842" y="238"/>
                    <a:pt x="2841" y="241"/>
                  </a:cubicBezTo>
                  <a:cubicBezTo>
                    <a:pt x="2840" y="245"/>
                    <a:pt x="2841" y="248"/>
                    <a:pt x="2844" y="249"/>
                  </a:cubicBezTo>
                  <a:cubicBezTo>
                    <a:pt x="2844" y="249"/>
                    <a:pt x="2845" y="249"/>
                    <a:pt x="2845" y="249"/>
                  </a:cubicBezTo>
                  <a:cubicBezTo>
                    <a:pt x="2847" y="249"/>
                    <a:pt x="2850" y="246"/>
                    <a:pt x="2851" y="243"/>
                  </a:cubicBezTo>
                  <a:cubicBezTo>
                    <a:pt x="2852" y="240"/>
                    <a:pt x="2851" y="237"/>
                    <a:pt x="2848" y="236"/>
                  </a:cubicBezTo>
                  <a:cubicBezTo>
                    <a:pt x="2848" y="236"/>
                    <a:pt x="2847" y="236"/>
                    <a:pt x="2847" y="236"/>
                  </a:cubicBezTo>
                  <a:moveTo>
                    <a:pt x="693" y="236"/>
                  </a:moveTo>
                  <a:cubicBezTo>
                    <a:pt x="691" y="236"/>
                    <a:pt x="690" y="238"/>
                    <a:pt x="691" y="240"/>
                  </a:cubicBezTo>
                  <a:cubicBezTo>
                    <a:pt x="692" y="243"/>
                    <a:pt x="696" y="246"/>
                    <a:pt x="700" y="247"/>
                  </a:cubicBezTo>
                  <a:cubicBezTo>
                    <a:pt x="700" y="247"/>
                    <a:pt x="701" y="247"/>
                    <a:pt x="701" y="247"/>
                  </a:cubicBezTo>
                  <a:cubicBezTo>
                    <a:pt x="703" y="247"/>
                    <a:pt x="704" y="246"/>
                    <a:pt x="703" y="243"/>
                  </a:cubicBezTo>
                  <a:cubicBezTo>
                    <a:pt x="702" y="240"/>
                    <a:pt x="698" y="237"/>
                    <a:pt x="694" y="236"/>
                  </a:cubicBezTo>
                  <a:cubicBezTo>
                    <a:pt x="694" y="236"/>
                    <a:pt x="693" y="236"/>
                    <a:pt x="693" y="236"/>
                  </a:cubicBezTo>
                  <a:moveTo>
                    <a:pt x="3703" y="234"/>
                  </a:moveTo>
                  <a:cubicBezTo>
                    <a:pt x="3702" y="234"/>
                    <a:pt x="3702" y="234"/>
                    <a:pt x="3702" y="234"/>
                  </a:cubicBezTo>
                  <a:cubicBezTo>
                    <a:pt x="3698" y="234"/>
                    <a:pt x="3694" y="237"/>
                    <a:pt x="3692" y="241"/>
                  </a:cubicBezTo>
                  <a:cubicBezTo>
                    <a:pt x="3690" y="244"/>
                    <a:pt x="3692" y="246"/>
                    <a:pt x="3695" y="246"/>
                  </a:cubicBezTo>
                  <a:cubicBezTo>
                    <a:pt x="3695" y="246"/>
                    <a:pt x="3695" y="246"/>
                    <a:pt x="3696" y="246"/>
                  </a:cubicBezTo>
                  <a:cubicBezTo>
                    <a:pt x="3699" y="246"/>
                    <a:pt x="3704" y="243"/>
                    <a:pt x="3706" y="239"/>
                  </a:cubicBezTo>
                  <a:cubicBezTo>
                    <a:pt x="3707" y="236"/>
                    <a:pt x="3706" y="234"/>
                    <a:pt x="3703" y="234"/>
                  </a:cubicBezTo>
                  <a:moveTo>
                    <a:pt x="3779" y="226"/>
                  </a:moveTo>
                  <a:cubicBezTo>
                    <a:pt x="3778" y="226"/>
                    <a:pt x="3778" y="226"/>
                    <a:pt x="3778" y="226"/>
                  </a:cubicBezTo>
                  <a:cubicBezTo>
                    <a:pt x="3774" y="226"/>
                    <a:pt x="3769" y="229"/>
                    <a:pt x="3768" y="233"/>
                  </a:cubicBezTo>
                  <a:cubicBezTo>
                    <a:pt x="3766" y="236"/>
                    <a:pt x="3767" y="238"/>
                    <a:pt x="3770" y="238"/>
                  </a:cubicBezTo>
                  <a:cubicBezTo>
                    <a:pt x="3770" y="238"/>
                    <a:pt x="3771" y="238"/>
                    <a:pt x="3771" y="238"/>
                  </a:cubicBezTo>
                  <a:cubicBezTo>
                    <a:pt x="3775" y="238"/>
                    <a:pt x="3779" y="235"/>
                    <a:pt x="3781" y="231"/>
                  </a:cubicBezTo>
                  <a:cubicBezTo>
                    <a:pt x="3783" y="228"/>
                    <a:pt x="3782" y="226"/>
                    <a:pt x="3779" y="226"/>
                  </a:cubicBezTo>
                  <a:moveTo>
                    <a:pt x="1310" y="224"/>
                  </a:moveTo>
                  <a:cubicBezTo>
                    <a:pt x="1309" y="224"/>
                    <a:pt x="1308" y="224"/>
                    <a:pt x="1308" y="225"/>
                  </a:cubicBezTo>
                  <a:cubicBezTo>
                    <a:pt x="1304" y="226"/>
                    <a:pt x="1302" y="229"/>
                    <a:pt x="1303" y="233"/>
                  </a:cubicBezTo>
                  <a:cubicBezTo>
                    <a:pt x="1304" y="236"/>
                    <a:pt x="1306" y="238"/>
                    <a:pt x="1309" y="238"/>
                  </a:cubicBezTo>
                  <a:cubicBezTo>
                    <a:pt x="1310" y="238"/>
                    <a:pt x="1310" y="238"/>
                    <a:pt x="1311" y="237"/>
                  </a:cubicBezTo>
                  <a:cubicBezTo>
                    <a:pt x="1315" y="236"/>
                    <a:pt x="1317" y="233"/>
                    <a:pt x="1316" y="229"/>
                  </a:cubicBezTo>
                  <a:cubicBezTo>
                    <a:pt x="1315" y="226"/>
                    <a:pt x="1313" y="224"/>
                    <a:pt x="1310" y="224"/>
                  </a:cubicBezTo>
                  <a:moveTo>
                    <a:pt x="2793" y="221"/>
                  </a:moveTo>
                  <a:cubicBezTo>
                    <a:pt x="2791" y="221"/>
                    <a:pt x="2788" y="223"/>
                    <a:pt x="2787" y="227"/>
                  </a:cubicBezTo>
                  <a:cubicBezTo>
                    <a:pt x="2786" y="230"/>
                    <a:pt x="2787" y="233"/>
                    <a:pt x="2790" y="234"/>
                  </a:cubicBezTo>
                  <a:cubicBezTo>
                    <a:pt x="2790" y="234"/>
                    <a:pt x="2791" y="234"/>
                    <a:pt x="2791" y="234"/>
                  </a:cubicBezTo>
                  <a:cubicBezTo>
                    <a:pt x="2793" y="234"/>
                    <a:pt x="2796" y="232"/>
                    <a:pt x="2797" y="229"/>
                  </a:cubicBezTo>
                  <a:cubicBezTo>
                    <a:pt x="2798" y="226"/>
                    <a:pt x="2797" y="222"/>
                    <a:pt x="2794" y="222"/>
                  </a:cubicBezTo>
                  <a:cubicBezTo>
                    <a:pt x="2794" y="222"/>
                    <a:pt x="2793" y="221"/>
                    <a:pt x="2793" y="221"/>
                  </a:cubicBezTo>
                  <a:moveTo>
                    <a:pt x="624" y="221"/>
                  </a:moveTo>
                  <a:cubicBezTo>
                    <a:pt x="621" y="221"/>
                    <a:pt x="620" y="223"/>
                    <a:pt x="621" y="225"/>
                  </a:cubicBezTo>
                  <a:cubicBezTo>
                    <a:pt x="623" y="228"/>
                    <a:pt x="627" y="231"/>
                    <a:pt x="630" y="232"/>
                  </a:cubicBezTo>
                  <a:cubicBezTo>
                    <a:pt x="631" y="232"/>
                    <a:pt x="631" y="232"/>
                    <a:pt x="632" y="232"/>
                  </a:cubicBezTo>
                  <a:cubicBezTo>
                    <a:pt x="634" y="232"/>
                    <a:pt x="635" y="230"/>
                    <a:pt x="634" y="228"/>
                  </a:cubicBezTo>
                  <a:cubicBezTo>
                    <a:pt x="632" y="225"/>
                    <a:pt x="629" y="222"/>
                    <a:pt x="625" y="221"/>
                  </a:cubicBezTo>
                  <a:cubicBezTo>
                    <a:pt x="625" y="221"/>
                    <a:pt x="624" y="221"/>
                    <a:pt x="624" y="221"/>
                  </a:cubicBezTo>
                  <a:moveTo>
                    <a:pt x="3853" y="216"/>
                  </a:moveTo>
                  <a:cubicBezTo>
                    <a:pt x="3852" y="216"/>
                    <a:pt x="3852" y="216"/>
                    <a:pt x="3852" y="216"/>
                  </a:cubicBezTo>
                  <a:cubicBezTo>
                    <a:pt x="3848" y="217"/>
                    <a:pt x="3844" y="220"/>
                    <a:pt x="3842" y="223"/>
                  </a:cubicBezTo>
                  <a:cubicBezTo>
                    <a:pt x="3840" y="226"/>
                    <a:pt x="3841" y="228"/>
                    <a:pt x="3844" y="228"/>
                  </a:cubicBezTo>
                  <a:cubicBezTo>
                    <a:pt x="3844" y="228"/>
                    <a:pt x="3844" y="228"/>
                    <a:pt x="3845" y="228"/>
                  </a:cubicBezTo>
                  <a:cubicBezTo>
                    <a:pt x="3848" y="228"/>
                    <a:pt x="3853" y="225"/>
                    <a:pt x="3855" y="221"/>
                  </a:cubicBezTo>
                  <a:cubicBezTo>
                    <a:pt x="3857" y="218"/>
                    <a:pt x="3856" y="216"/>
                    <a:pt x="3853" y="216"/>
                  </a:cubicBezTo>
                  <a:moveTo>
                    <a:pt x="554" y="205"/>
                  </a:moveTo>
                  <a:cubicBezTo>
                    <a:pt x="552" y="205"/>
                    <a:pt x="551" y="206"/>
                    <a:pt x="552" y="209"/>
                  </a:cubicBezTo>
                  <a:cubicBezTo>
                    <a:pt x="553" y="211"/>
                    <a:pt x="557" y="214"/>
                    <a:pt x="560" y="215"/>
                  </a:cubicBezTo>
                  <a:cubicBezTo>
                    <a:pt x="561" y="215"/>
                    <a:pt x="561" y="215"/>
                    <a:pt x="562" y="215"/>
                  </a:cubicBezTo>
                  <a:cubicBezTo>
                    <a:pt x="564" y="215"/>
                    <a:pt x="565" y="214"/>
                    <a:pt x="564" y="212"/>
                  </a:cubicBezTo>
                  <a:cubicBezTo>
                    <a:pt x="563" y="209"/>
                    <a:pt x="559" y="206"/>
                    <a:pt x="556" y="205"/>
                  </a:cubicBezTo>
                  <a:cubicBezTo>
                    <a:pt x="555" y="205"/>
                    <a:pt x="554" y="205"/>
                    <a:pt x="554" y="205"/>
                  </a:cubicBezTo>
                  <a:moveTo>
                    <a:pt x="3925" y="204"/>
                  </a:moveTo>
                  <a:cubicBezTo>
                    <a:pt x="3925" y="204"/>
                    <a:pt x="3924" y="204"/>
                    <a:pt x="3924" y="204"/>
                  </a:cubicBezTo>
                  <a:cubicBezTo>
                    <a:pt x="3920" y="205"/>
                    <a:pt x="3916" y="208"/>
                    <a:pt x="3914" y="211"/>
                  </a:cubicBezTo>
                  <a:cubicBezTo>
                    <a:pt x="3912" y="214"/>
                    <a:pt x="3912" y="216"/>
                    <a:pt x="3915" y="216"/>
                  </a:cubicBezTo>
                  <a:cubicBezTo>
                    <a:pt x="3915" y="216"/>
                    <a:pt x="3916" y="216"/>
                    <a:pt x="3916" y="216"/>
                  </a:cubicBezTo>
                  <a:cubicBezTo>
                    <a:pt x="3920" y="215"/>
                    <a:pt x="3924" y="212"/>
                    <a:pt x="3926" y="209"/>
                  </a:cubicBezTo>
                  <a:cubicBezTo>
                    <a:pt x="3928" y="206"/>
                    <a:pt x="3927" y="204"/>
                    <a:pt x="3925" y="204"/>
                  </a:cubicBezTo>
                  <a:moveTo>
                    <a:pt x="2741" y="204"/>
                  </a:moveTo>
                  <a:cubicBezTo>
                    <a:pt x="2739" y="204"/>
                    <a:pt x="2737" y="206"/>
                    <a:pt x="2736" y="208"/>
                  </a:cubicBezTo>
                  <a:cubicBezTo>
                    <a:pt x="2735" y="212"/>
                    <a:pt x="2736" y="216"/>
                    <a:pt x="2738" y="217"/>
                  </a:cubicBezTo>
                  <a:cubicBezTo>
                    <a:pt x="2739" y="217"/>
                    <a:pt x="2739" y="217"/>
                    <a:pt x="2739" y="217"/>
                  </a:cubicBezTo>
                  <a:cubicBezTo>
                    <a:pt x="2742" y="217"/>
                    <a:pt x="2744" y="215"/>
                    <a:pt x="2745" y="212"/>
                  </a:cubicBezTo>
                  <a:cubicBezTo>
                    <a:pt x="2746" y="208"/>
                    <a:pt x="2745" y="205"/>
                    <a:pt x="2743" y="204"/>
                  </a:cubicBezTo>
                  <a:cubicBezTo>
                    <a:pt x="2742" y="204"/>
                    <a:pt x="2742" y="204"/>
                    <a:pt x="2741" y="204"/>
                  </a:cubicBezTo>
                  <a:moveTo>
                    <a:pt x="1384" y="202"/>
                  </a:moveTo>
                  <a:cubicBezTo>
                    <a:pt x="1384" y="202"/>
                    <a:pt x="1383" y="202"/>
                    <a:pt x="1382" y="203"/>
                  </a:cubicBezTo>
                  <a:cubicBezTo>
                    <a:pt x="1379" y="204"/>
                    <a:pt x="1376" y="208"/>
                    <a:pt x="1377" y="211"/>
                  </a:cubicBezTo>
                  <a:cubicBezTo>
                    <a:pt x="1377" y="214"/>
                    <a:pt x="1380" y="216"/>
                    <a:pt x="1383" y="216"/>
                  </a:cubicBezTo>
                  <a:cubicBezTo>
                    <a:pt x="1383" y="216"/>
                    <a:pt x="1384" y="216"/>
                    <a:pt x="1385" y="216"/>
                  </a:cubicBezTo>
                  <a:cubicBezTo>
                    <a:pt x="1388" y="214"/>
                    <a:pt x="1391" y="211"/>
                    <a:pt x="1390" y="207"/>
                  </a:cubicBezTo>
                  <a:cubicBezTo>
                    <a:pt x="1390" y="204"/>
                    <a:pt x="1387" y="202"/>
                    <a:pt x="1384" y="202"/>
                  </a:cubicBezTo>
                  <a:moveTo>
                    <a:pt x="3994" y="190"/>
                  </a:moveTo>
                  <a:cubicBezTo>
                    <a:pt x="3994" y="190"/>
                    <a:pt x="3993" y="190"/>
                    <a:pt x="3993" y="190"/>
                  </a:cubicBezTo>
                  <a:cubicBezTo>
                    <a:pt x="3990" y="191"/>
                    <a:pt x="3985" y="194"/>
                    <a:pt x="3983" y="197"/>
                  </a:cubicBezTo>
                  <a:cubicBezTo>
                    <a:pt x="3981" y="200"/>
                    <a:pt x="3981" y="202"/>
                    <a:pt x="3984" y="202"/>
                  </a:cubicBezTo>
                  <a:cubicBezTo>
                    <a:pt x="3984" y="202"/>
                    <a:pt x="3984" y="202"/>
                    <a:pt x="3985" y="201"/>
                  </a:cubicBezTo>
                  <a:cubicBezTo>
                    <a:pt x="3988" y="201"/>
                    <a:pt x="3993" y="198"/>
                    <a:pt x="3995" y="195"/>
                  </a:cubicBezTo>
                  <a:cubicBezTo>
                    <a:pt x="3997" y="192"/>
                    <a:pt x="3996" y="190"/>
                    <a:pt x="3994" y="190"/>
                  </a:cubicBezTo>
                  <a:moveTo>
                    <a:pt x="484" y="188"/>
                  </a:moveTo>
                  <a:cubicBezTo>
                    <a:pt x="482" y="188"/>
                    <a:pt x="481" y="189"/>
                    <a:pt x="482" y="192"/>
                  </a:cubicBezTo>
                  <a:cubicBezTo>
                    <a:pt x="483" y="194"/>
                    <a:pt x="486" y="197"/>
                    <a:pt x="490" y="198"/>
                  </a:cubicBezTo>
                  <a:cubicBezTo>
                    <a:pt x="491" y="198"/>
                    <a:pt x="491" y="198"/>
                    <a:pt x="492" y="198"/>
                  </a:cubicBezTo>
                  <a:cubicBezTo>
                    <a:pt x="494" y="198"/>
                    <a:pt x="495" y="197"/>
                    <a:pt x="494" y="195"/>
                  </a:cubicBezTo>
                  <a:cubicBezTo>
                    <a:pt x="493" y="192"/>
                    <a:pt x="489" y="189"/>
                    <a:pt x="486" y="188"/>
                  </a:cubicBezTo>
                  <a:cubicBezTo>
                    <a:pt x="485" y="188"/>
                    <a:pt x="485" y="188"/>
                    <a:pt x="484" y="188"/>
                  </a:cubicBezTo>
                  <a:moveTo>
                    <a:pt x="2692" y="183"/>
                  </a:moveTo>
                  <a:cubicBezTo>
                    <a:pt x="2690" y="183"/>
                    <a:pt x="2688" y="185"/>
                    <a:pt x="2686" y="188"/>
                  </a:cubicBezTo>
                  <a:cubicBezTo>
                    <a:pt x="2685" y="191"/>
                    <a:pt x="2686" y="195"/>
                    <a:pt x="2688" y="196"/>
                  </a:cubicBezTo>
                  <a:cubicBezTo>
                    <a:pt x="2689" y="196"/>
                    <a:pt x="2689" y="196"/>
                    <a:pt x="2690" y="196"/>
                  </a:cubicBezTo>
                  <a:cubicBezTo>
                    <a:pt x="2692" y="196"/>
                    <a:pt x="2694" y="195"/>
                    <a:pt x="2695" y="192"/>
                  </a:cubicBezTo>
                  <a:cubicBezTo>
                    <a:pt x="2696" y="188"/>
                    <a:pt x="2696" y="184"/>
                    <a:pt x="2693" y="183"/>
                  </a:cubicBezTo>
                  <a:cubicBezTo>
                    <a:pt x="2693" y="183"/>
                    <a:pt x="2692" y="183"/>
                    <a:pt x="2692" y="183"/>
                  </a:cubicBezTo>
                  <a:moveTo>
                    <a:pt x="1460" y="178"/>
                  </a:moveTo>
                  <a:cubicBezTo>
                    <a:pt x="1460" y="178"/>
                    <a:pt x="1459" y="178"/>
                    <a:pt x="1458" y="178"/>
                  </a:cubicBezTo>
                  <a:cubicBezTo>
                    <a:pt x="1454" y="180"/>
                    <a:pt x="1452" y="184"/>
                    <a:pt x="1452" y="187"/>
                  </a:cubicBezTo>
                  <a:cubicBezTo>
                    <a:pt x="1452" y="190"/>
                    <a:pt x="1454" y="192"/>
                    <a:pt x="1457" y="192"/>
                  </a:cubicBezTo>
                  <a:cubicBezTo>
                    <a:pt x="1458" y="192"/>
                    <a:pt x="1459" y="192"/>
                    <a:pt x="1459" y="191"/>
                  </a:cubicBezTo>
                  <a:cubicBezTo>
                    <a:pt x="1463" y="190"/>
                    <a:pt x="1466" y="186"/>
                    <a:pt x="1466" y="183"/>
                  </a:cubicBezTo>
                  <a:cubicBezTo>
                    <a:pt x="1465" y="180"/>
                    <a:pt x="1463" y="178"/>
                    <a:pt x="1460" y="178"/>
                  </a:cubicBezTo>
                  <a:moveTo>
                    <a:pt x="4060" y="173"/>
                  </a:moveTo>
                  <a:cubicBezTo>
                    <a:pt x="4060" y="173"/>
                    <a:pt x="4059" y="173"/>
                    <a:pt x="4059" y="174"/>
                  </a:cubicBezTo>
                  <a:cubicBezTo>
                    <a:pt x="4056" y="175"/>
                    <a:pt x="4051" y="178"/>
                    <a:pt x="4049" y="181"/>
                  </a:cubicBezTo>
                  <a:cubicBezTo>
                    <a:pt x="4047" y="183"/>
                    <a:pt x="4047" y="184"/>
                    <a:pt x="4049" y="184"/>
                  </a:cubicBezTo>
                  <a:cubicBezTo>
                    <a:pt x="4049" y="184"/>
                    <a:pt x="4050" y="184"/>
                    <a:pt x="4051" y="184"/>
                  </a:cubicBezTo>
                  <a:cubicBezTo>
                    <a:pt x="4054" y="183"/>
                    <a:pt x="4058" y="180"/>
                    <a:pt x="4060" y="177"/>
                  </a:cubicBezTo>
                  <a:cubicBezTo>
                    <a:pt x="4062" y="175"/>
                    <a:pt x="4062" y="173"/>
                    <a:pt x="4060" y="173"/>
                  </a:cubicBezTo>
                  <a:moveTo>
                    <a:pt x="414" y="171"/>
                  </a:moveTo>
                  <a:cubicBezTo>
                    <a:pt x="412" y="171"/>
                    <a:pt x="411" y="172"/>
                    <a:pt x="412" y="175"/>
                  </a:cubicBezTo>
                  <a:cubicBezTo>
                    <a:pt x="413" y="177"/>
                    <a:pt x="416" y="180"/>
                    <a:pt x="420" y="181"/>
                  </a:cubicBezTo>
                  <a:cubicBezTo>
                    <a:pt x="420" y="181"/>
                    <a:pt x="421" y="181"/>
                    <a:pt x="422" y="181"/>
                  </a:cubicBezTo>
                  <a:cubicBezTo>
                    <a:pt x="424" y="181"/>
                    <a:pt x="425" y="180"/>
                    <a:pt x="424" y="178"/>
                  </a:cubicBezTo>
                  <a:cubicBezTo>
                    <a:pt x="423" y="175"/>
                    <a:pt x="419" y="172"/>
                    <a:pt x="416" y="171"/>
                  </a:cubicBezTo>
                  <a:cubicBezTo>
                    <a:pt x="415" y="171"/>
                    <a:pt x="415" y="171"/>
                    <a:pt x="414" y="171"/>
                  </a:cubicBezTo>
                  <a:moveTo>
                    <a:pt x="2644" y="161"/>
                  </a:moveTo>
                  <a:cubicBezTo>
                    <a:pt x="2642" y="161"/>
                    <a:pt x="2640" y="162"/>
                    <a:pt x="2638" y="165"/>
                  </a:cubicBezTo>
                  <a:cubicBezTo>
                    <a:pt x="2637" y="169"/>
                    <a:pt x="2638" y="173"/>
                    <a:pt x="2640" y="174"/>
                  </a:cubicBezTo>
                  <a:cubicBezTo>
                    <a:pt x="2641" y="174"/>
                    <a:pt x="2641" y="174"/>
                    <a:pt x="2642" y="174"/>
                  </a:cubicBezTo>
                  <a:cubicBezTo>
                    <a:pt x="2644" y="174"/>
                    <a:pt x="2646" y="172"/>
                    <a:pt x="2647" y="170"/>
                  </a:cubicBezTo>
                  <a:cubicBezTo>
                    <a:pt x="2648" y="166"/>
                    <a:pt x="2648" y="162"/>
                    <a:pt x="2645" y="161"/>
                  </a:cubicBezTo>
                  <a:cubicBezTo>
                    <a:pt x="2645" y="161"/>
                    <a:pt x="2644" y="161"/>
                    <a:pt x="2644" y="161"/>
                  </a:cubicBezTo>
                  <a:moveTo>
                    <a:pt x="4963" y="160"/>
                  </a:moveTo>
                  <a:cubicBezTo>
                    <a:pt x="4960" y="160"/>
                    <a:pt x="4957" y="163"/>
                    <a:pt x="4956" y="167"/>
                  </a:cubicBezTo>
                  <a:cubicBezTo>
                    <a:pt x="4955" y="170"/>
                    <a:pt x="4956" y="173"/>
                    <a:pt x="4959" y="174"/>
                  </a:cubicBezTo>
                  <a:cubicBezTo>
                    <a:pt x="4960" y="174"/>
                    <a:pt x="4960" y="174"/>
                    <a:pt x="4960" y="174"/>
                  </a:cubicBezTo>
                  <a:cubicBezTo>
                    <a:pt x="4963" y="174"/>
                    <a:pt x="4966" y="171"/>
                    <a:pt x="4967" y="167"/>
                  </a:cubicBezTo>
                  <a:cubicBezTo>
                    <a:pt x="4968" y="164"/>
                    <a:pt x="4966" y="160"/>
                    <a:pt x="4963" y="160"/>
                  </a:cubicBezTo>
                  <a:cubicBezTo>
                    <a:pt x="4963" y="160"/>
                    <a:pt x="4963" y="160"/>
                    <a:pt x="4963" y="160"/>
                  </a:cubicBezTo>
                  <a:moveTo>
                    <a:pt x="4901" y="156"/>
                  </a:moveTo>
                  <a:cubicBezTo>
                    <a:pt x="4899" y="156"/>
                    <a:pt x="4896" y="158"/>
                    <a:pt x="4894" y="162"/>
                  </a:cubicBezTo>
                  <a:cubicBezTo>
                    <a:pt x="4893" y="165"/>
                    <a:pt x="4895" y="169"/>
                    <a:pt x="4898" y="169"/>
                  </a:cubicBezTo>
                  <a:cubicBezTo>
                    <a:pt x="4898" y="169"/>
                    <a:pt x="4898" y="169"/>
                    <a:pt x="4898" y="169"/>
                  </a:cubicBezTo>
                  <a:cubicBezTo>
                    <a:pt x="4901" y="169"/>
                    <a:pt x="4904" y="166"/>
                    <a:pt x="4905" y="163"/>
                  </a:cubicBezTo>
                  <a:cubicBezTo>
                    <a:pt x="4906" y="159"/>
                    <a:pt x="4905" y="156"/>
                    <a:pt x="4902" y="156"/>
                  </a:cubicBezTo>
                  <a:cubicBezTo>
                    <a:pt x="4902" y="156"/>
                    <a:pt x="4902" y="156"/>
                    <a:pt x="4901" y="156"/>
                  </a:cubicBezTo>
                  <a:moveTo>
                    <a:pt x="344" y="155"/>
                  </a:moveTo>
                  <a:cubicBezTo>
                    <a:pt x="342" y="155"/>
                    <a:pt x="341" y="156"/>
                    <a:pt x="342" y="158"/>
                  </a:cubicBezTo>
                  <a:cubicBezTo>
                    <a:pt x="343" y="160"/>
                    <a:pt x="346" y="163"/>
                    <a:pt x="350" y="164"/>
                  </a:cubicBezTo>
                  <a:cubicBezTo>
                    <a:pt x="350" y="164"/>
                    <a:pt x="351" y="164"/>
                    <a:pt x="351" y="164"/>
                  </a:cubicBezTo>
                  <a:cubicBezTo>
                    <a:pt x="354" y="164"/>
                    <a:pt x="355" y="163"/>
                    <a:pt x="354" y="161"/>
                  </a:cubicBezTo>
                  <a:cubicBezTo>
                    <a:pt x="353" y="158"/>
                    <a:pt x="350" y="156"/>
                    <a:pt x="346" y="155"/>
                  </a:cubicBezTo>
                  <a:cubicBezTo>
                    <a:pt x="346" y="155"/>
                    <a:pt x="345" y="155"/>
                    <a:pt x="344" y="155"/>
                  </a:cubicBezTo>
                  <a:moveTo>
                    <a:pt x="4123" y="154"/>
                  </a:moveTo>
                  <a:cubicBezTo>
                    <a:pt x="4122" y="154"/>
                    <a:pt x="4122" y="154"/>
                    <a:pt x="4121" y="154"/>
                  </a:cubicBezTo>
                  <a:cubicBezTo>
                    <a:pt x="4118" y="155"/>
                    <a:pt x="4114" y="158"/>
                    <a:pt x="4111" y="161"/>
                  </a:cubicBezTo>
                  <a:cubicBezTo>
                    <a:pt x="4110" y="163"/>
                    <a:pt x="4109" y="164"/>
                    <a:pt x="4111" y="164"/>
                  </a:cubicBezTo>
                  <a:cubicBezTo>
                    <a:pt x="4111" y="164"/>
                    <a:pt x="4112" y="164"/>
                    <a:pt x="4112" y="164"/>
                  </a:cubicBezTo>
                  <a:cubicBezTo>
                    <a:pt x="4115" y="163"/>
                    <a:pt x="4120" y="160"/>
                    <a:pt x="4122" y="157"/>
                  </a:cubicBezTo>
                  <a:cubicBezTo>
                    <a:pt x="4124" y="155"/>
                    <a:pt x="4124" y="154"/>
                    <a:pt x="4123" y="154"/>
                  </a:cubicBezTo>
                  <a:moveTo>
                    <a:pt x="1537" y="153"/>
                  </a:moveTo>
                  <a:cubicBezTo>
                    <a:pt x="1536" y="153"/>
                    <a:pt x="1535" y="153"/>
                    <a:pt x="1535" y="153"/>
                  </a:cubicBezTo>
                  <a:cubicBezTo>
                    <a:pt x="1531" y="154"/>
                    <a:pt x="1528" y="158"/>
                    <a:pt x="1528" y="162"/>
                  </a:cubicBezTo>
                  <a:cubicBezTo>
                    <a:pt x="1528" y="165"/>
                    <a:pt x="1530" y="166"/>
                    <a:pt x="1532" y="166"/>
                  </a:cubicBezTo>
                  <a:cubicBezTo>
                    <a:pt x="1533" y="166"/>
                    <a:pt x="1534" y="166"/>
                    <a:pt x="1535" y="166"/>
                  </a:cubicBezTo>
                  <a:cubicBezTo>
                    <a:pt x="1538" y="165"/>
                    <a:pt x="1541" y="161"/>
                    <a:pt x="1541" y="157"/>
                  </a:cubicBezTo>
                  <a:cubicBezTo>
                    <a:pt x="1541" y="154"/>
                    <a:pt x="1540" y="153"/>
                    <a:pt x="1537" y="153"/>
                  </a:cubicBezTo>
                  <a:moveTo>
                    <a:pt x="4842" y="150"/>
                  </a:moveTo>
                  <a:cubicBezTo>
                    <a:pt x="4839" y="150"/>
                    <a:pt x="4836" y="152"/>
                    <a:pt x="4835" y="155"/>
                  </a:cubicBezTo>
                  <a:cubicBezTo>
                    <a:pt x="4834" y="159"/>
                    <a:pt x="4835" y="162"/>
                    <a:pt x="4838" y="162"/>
                  </a:cubicBezTo>
                  <a:cubicBezTo>
                    <a:pt x="4838" y="162"/>
                    <a:pt x="4839" y="162"/>
                    <a:pt x="4839" y="162"/>
                  </a:cubicBezTo>
                  <a:cubicBezTo>
                    <a:pt x="4842" y="162"/>
                    <a:pt x="4844" y="160"/>
                    <a:pt x="4846" y="157"/>
                  </a:cubicBezTo>
                  <a:cubicBezTo>
                    <a:pt x="4847" y="153"/>
                    <a:pt x="4845" y="150"/>
                    <a:pt x="4842" y="150"/>
                  </a:cubicBezTo>
                  <a:cubicBezTo>
                    <a:pt x="4842" y="150"/>
                    <a:pt x="4842" y="150"/>
                    <a:pt x="4842" y="150"/>
                  </a:cubicBezTo>
                  <a:moveTo>
                    <a:pt x="4784" y="142"/>
                  </a:moveTo>
                  <a:cubicBezTo>
                    <a:pt x="4781" y="142"/>
                    <a:pt x="4778" y="145"/>
                    <a:pt x="4777" y="148"/>
                  </a:cubicBezTo>
                  <a:cubicBezTo>
                    <a:pt x="4776" y="151"/>
                    <a:pt x="4777" y="154"/>
                    <a:pt x="4780" y="154"/>
                  </a:cubicBezTo>
                  <a:cubicBezTo>
                    <a:pt x="4780" y="154"/>
                    <a:pt x="4780" y="154"/>
                    <a:pt x="4780" y="154"/>
                  </a:cubicBezTo>
                  <a:cubicBezTo>
                    <a:pt x="4783" y="154"/>
                    <a:pt x="4786" y="152"/>
                    <a:pt x="4787" y="149"/>
                  </a:cubicBezTo>
                  <a:cubicBezTo>
                    <a:pt x="4789" y="146"/>
                    <a:pt x="4787" y="143"/>
                    <a:pt x="4785" y="142"/>
                  </a:cubicBezTo>
                  <a:cubicBezTo>
                    <a:pt x="4784" y="142"/>
                    <a:pt x="4784" y="142"/>
                    <a:pt x="4784" y="142"/>
                  </a:cubicBezTo>
                  <a:moveTo>
                    <a:pt x="275" y="139"/>
                  </a:moveTo>
                  <a:cubicBezTo>
                    <a:pt x="273" y="139"/>
                    <a:pt x="272" y="140"/>
                    <a:pt x="272" y="142"/>
                  </a:cubicBezTo>
                  <a:cubicBezTo>
                    <a:pt x="273" y="144"/>
                    <a:pt x="276" y="147"/>
                    <a:pt x="280" y="147"/>
                  </a:cubicBezTo>
                  <a:cubicBezTo>
                    <a:pt x="280" y="148"/>
                    <a:pt x="281" y="148"/>
                    <a:pt x="282" y="148"/>
                  </a:cubicBezTo>
                  <a:cubicBezTo>
                    <a:pt x="284" y="148"/>
                    <a:pt x="285" y="147"/>
                    <a:pt x="285" y="145"/>
                  </a:cubicBezTo>
                  <a:cubicBezTo>
                    <a:pt x="284" y="143"/>
                    <a:pt x="280" y="140"/>
                    <a:pt x="277" y="139"/>
                  </a:cubicBezTo>
                  <a:cubicBezTo>
                    <a:pt x="276" y="139"/>
                    <a:pt x="276" y="139"/>
                    <a:pt x="275" y="139"/>
                  </a:cubicBezTo>
                  <a:moveTo>
                    <a:pt x="2597" y="137"/>
                  </a:moveTo>
                  <a:cubicBezTo>
                    <a:pt x="2595" y="137"/>
                    <a:pt x="2592" y="139"/>
                    <a:pt x="2591" y="142"/>
                  </a:cubicBezTo>
                  <a:cubicBezTo>
                    <a:pt x="2590" y="145"/>
                    <a:pt x="2590" y="149"/>
                    <a:pt x="2593" y="150"/>
                  </a:cubicBezTo>
                  <a:cubicBezTo>
                    <a:pt x="2593" y="151"/>
                    <a:pt x="2594" y="151"/>
                    <a:pt x="2594" y="151"/>
                  </a:cubicBezTo>
                  <a:cubicBezTo>
                    <a:pt x="2596" y="151"/>
                    <a:pt x="2598" y="149"/>
                    <a:pt x="2600" y="146"/>
                  </a:cubicBezTo>
                  <a:cubicBezTo>
                    <a:pt x="2601" y="142"/>
                    <a:pt x="2600" y="139"/>
                    <a:pt x="2598" y="137"/>
                  </a:cubicBezTo>
                  <a:cubicBezTo>
                    <a:pt x="2598" y="137"/>
                    <a:pt x="2597" y="137"/>
                    <a:pt x="2597" y="137"/>
                  </a:cubicBezTo>
                  <a:moveTo>
                    <a:pt x="4181" y="134"/>
                  </a:moveTo>
                  <a:cubicBezTo>
                    <a:pt x="4181" y="134"/>
                    <a:pt x="4180" y="135"/>
                    <a:pt x="4180" y="135"/>
                  </a:cubicBezTo>
                  <a:cubicBezTo>
                    <a:pt x="4177" y="136"/>
                    <a:pt x="4172" y="138"/>
                    <a:pt x="4170" y="141"/>
                  </a:cubicBezTo>
                  <a:cubicBezTo>
                    <a:pt x="4168" y="143"/>
                    <a:pt x="4168" y="144"/>
                    <a:pt x="4169" y="144"/>
                  </a:cubicBezTo>
                  <a:cubicBezTo>
                    <a:pt x="4170" y="144"/>
                    <a:pt x="4170" y="144"/>
                    <a:pt x="4171" y="143"/>
                  </a:cubicBezTo>
                  <a:cubicBezTo>
                    <a:pt x="4174" y="143"/>
                    <a:pt x="4178" y="140"/>
                    <a:pt x="4180" y="138"/>
                  </a:cubicBezTo>
                  <a:cubicBezTo>
                    <a:pt x="4182" y="136"/>
                    <a:pt x="4182" y="134"/>
                    <a:pt x="4181" y="134"/>
                  </a:cubicBezTo>
                  <a:moveTo>
                    <a:pt x="4727" y="134"/>
                  </a:moveTo>
                  <a:cubicBezTo>
                    <a:pt x="4725" y="134"/>
                    <a:pt x="4722" y="137"/>
                    <a:pt x="4720" y="139"/>
                  </a:cubicBezTo>
                  <a:cubicBezTo>
                    <a:pt x="4719" y="142"/>
                    <a:pt x="4720" y="145"/>
                    <a:pt x="4723" y="146"/>
                  </a:cubicBezTo>
                  <a:cubicBezTo>
                    <a:pt x="4723" y="146"/>
                    <a:pt x="4723" y="146"/>
                    <a:pt x="4723" y="146"/>
                  </a:cubicBezTo>
                  <a:cubicBezTo>
                    <a:pt x="4726" y="146"/>
                    <a:pt x="4729" y="144"/>
                    <a:pt x="4730" y="141"/>
                  </a:cubicBezTo>
                  <a:cubicBezTo>
                    <a:pt x="4732" y="138"/>
                    <a:pt x="4731" y="135"/>
                    <a:pt x="4728" y="134"/>
                  </a:cubicBezTo>
                  <a:cubicBezTo>
                    <a:pt x="4728" y="134"/>
                    <a:pt x="4727" y="134"/>
                    <a:pt x="4727" y="134"/>
                  </a:cubicBezTo>
                  <a:moveTo>
                    <a:pt x="1614" y="127"/>
                  </a:moveTo>
                  <a:cubicBezTo>
                    <a:pt x="1613" y="127"/>
                    <a:pt x="1612" y="127"/>
                    <a:pt x="1611" y="127"/>
                  </a:cubicBezTo>
                  <a:cubicBezTo>
                    <a:pt x="1608" y="128"/>
                    <a:pt x="1604" y="132"/>
                    <a:pt x="1604" y="136"/>
                  </a:cubicBezTo>
                  <a:cubicBezTo>
                    <a:pt x="1604" y="139"/>
                    <a:pt x="1605" y="140"/>
                    <a:pt x="1608" y="140"/>
                  </a:cubicBezTo>
                  <a:cubicBezTo>
                    <a:pt x="1609" y="140"/>
                    <a:pt x="1609" y="140"/>
                    <a:pt x="1610" y="140"/>
                  </a:cubicBezTo>
                  <a:cubicBezTo>
                    <a:pt x="1614" y="139"/>
                    <a:pt x="1617" y="135"/>
                    <a:pt x="1618" y="131"/>
                  </a:cubicBezTo>
                  <a:cubicBezTo>
                    <a:pt x="1618" y="128"/>
                    <a:pt x="1616" y="127"/>
                    <a:pt x="1614" y="127"/>
                  </a:cubicBezTo>
                  <a:moveTo>
                    <a:pt x="4672" y="126"/>
                  </a:moveTo>
                  <a:cubicBezTo>
                    <a:pt x="4669" y="126"/>
                    <a:pt x="4666" y="128"/>
                    <a:pt x="4664" y="131"/>
                  </a:cubicBezTo>
                  <a:cubicBezTo>
                    <a:pt x="4663" y="134"/>
                    <a:pt x="4664" y="137"/>
                    <a:pt x="4667" y="137"/>
                  </a:cubicBezTo>
                  <a:cubicBezTo>
                    <a:pt x="4667" y="137"/>
                    <a:pt x="4667" y="137"/>
                    <a:pt x="4667" y="137"/>
                  </a:cubicBezTo>
                  <a:cubicBezTo>
                    <a:pt x="4670" y="137"/>
                    <a:pt x="4673" y="135"/>
                    <a:pt x="4674" y="133"/>
                  </a:cubicBezTo>
                  <a:cubicBezTo>
                    <a:pt x="4676" y="130"/>
                    <a:pt x="4675" y="127"/>
                    <a:pt x="4672" y="126"/>
                  </a:cubicBezTo>
                  <a:cubicBezTo>
                    <a:pt x="4672" y="126"/>
                    <a:pt x="4672" y="126"/>
                    <a:pt x="4672" y="126"/>
                  </a:cubicBezTo>
                  <a:moveTo>
                    <a:pt x="206" y="125"/>
                  </a:moveTo>
                  <a:cubicBezTo>
                    <a:pt x="204" y="125"/>
                    <a:pt x="202" y="126"/>
                    <a:pt x="203" y="128"/>
                  </a:cubicBezTo>
                  <a:cubicBezTo>
                    <a:pt x="204" y="130"/>
                    <a:pt x="207" y="132"/>
                    <a:pt x="210" y="133"/>
                  </a:cubicBezTo>
                  <a:cubicBezTo>
                    <a:pt x="211" y="133"/>
                    <a:pt x="212" y="133"/>
                    <a:pt x="212" y="133"/>
                  </a:cubicBezTo>
                  <a:cubicBezTo>
                    <a:pt x="215" y="133"/>
                    <a:pt x="216" y="132"/>
                    <a:pt x="215" y="130"/>
                  </a:cubicBezTo>
                  <a:cubicBezTo>
                    <a:pt x="215" y="128"/>
                    <a:pt x="211" y="126"/>
                    <a:pt x="208" y="125"/>
                  </a:cubicBezTo>
                  <a:cubicBezTo>
                    <a:pt x="207" y="125"/>
                    <a:pt x="207" y="125"/>
                    <a:pt x="206" y="125"/>
                  </a:cubicBezTo>
                  <a:moveTo>
                    <a:pt x="4238" y="120"/>
                  </a:moveTo>
                  <a:cubicBezTo>
                    <a:pt x="4237" y="120"/>
                    <a:pt x="4237" y="120"/>
                    <a:pt x="4237" y="120"/>
                  </a:cubicBezTo>
                  <a:cubicBezTo>
                    <a:pt x="4234" y="121"/>
                    <a:pt x="4229" y="123"/>
                    <a:pt x="4227" y="126"/>
                  </a:cubicBezTo>
                  <a:cubicBezTo>
                    <a:pt x="4225" y="127"/>
                    <a:pt x="4225" y="129"/>
                    <a:pt x="4226" y="129"/>
                  </a:cubicBezTo>
                  <a:cubicBezTo>
                    <a:pt x="4227" y="129"/>
                    <a:pt x="4227" y="129"/>
                    <a:pt x="4228" y="129"/>
                  </a:cubicBezTo>
                  <a:cubicBezTo>
                    <a:pt x="4230" y="128"/>
                    <a:pt x="4235" y="126"/>
                    <a:pt x="4237" y="123"/>
                  </a:cubicBezTo>
                  <a:cubicBezTo>
                    <a:pt x="4239" y="121"/>
                    <a:pt x="4239" y="120"/>
                    <a:pt x="4238" y="120"/>
                  </a:cubicBezTo>
                  <a:moveTo>
                    <a:pt x="4617" y="119"/>
                  </a:moveTo>
                  <a:cubicBezTo>
                    <a:pt x="4614" y="119"/>
                    <a:pt x="4611" y="121"/>
                    <a:pt x="4609" y="123"/>
                  </a:cubicBezTo>
                  <a:cubicBezTo>
                    <a:pt x="4608" y="126"/>
                    <a:pt x="4609" y="128"/>
                    <a:pt x="4611" y="129"/>
                  </a:cubicBezTo>
                  <a:cubicBezTo>
                    <a:pt x="4611" y="129"/>
                    <a:pt x="4612" y="129"/>
                    <a:pt x="4612" y="129"/>
                  </a:cubicBezTo>
                  <a:cubicBezTo>
                    <a:pt x="4615" y="129"/>
                    <a:pt x="4618" y="127"/>
                    <a:pt x="4619" y="124"/>
                  </a:cubicBezTo>
                  <a:cubicBezTo>
                    <a:pt x="4621" y="122"/>
                    <a:pt x="4620" y="119"/>
                    <a:pt x="4617" y="119"/>
                  </a:cubicBezTo>
                  <a:cubicBezTo>
                    <a:pt x="4617" y="119"/>
                    <a:pt x="4617" y="119"/>
                    <a:pt x="4617" y="119"/>
                  </a:cubicBezTo>
                  <a:moveTo>
                    <a:pt x="2550" y="113"/>
                  </a:moveTo>
                  <a:cubicBezTo>
                    <a:pt x="2548" y="113"/>
                    <a:pt x="2545" y="115"/>
                    <a:pt x="2544" y="118"/>
                  </a:cubicBezTo>
                  <a:cubicBezTo>
                    <a:pt x="2543" y="122"/>
                    <a:pt x="2543" y="125"/>
                    <a:pt x="2545" y="127"/>
                  </a:cubicBezTo>
                  <a:cubicBezTo>
                    <a:pt x="2546" y="127"/>
                    <a:pt x="2546" y="127"/>
                    <a:pt x="2547" y="127"/>
                  </a:cubicBezTo>
                  <a:cubicBezTo>
                    <a:pt x="2549" y="127"/>
                    <a:pt x="2551" y="125"/>
                    <a:pt x="2553" y="122"/>
                  </a:cubicBezTo>
                  <a:cubicBezTo>
                    <a:pt x="2554" y="119"/>
                    <a:pt x="2554" y="115"/>
                    <a:pt x="2551" y="114"/>
                  </a:cubicBezTo>
                  <a:cubicBezTo>
                    <a:pt x="2551" y="113"/>
                    <a:pt x="2550" y="113"/>
                    <a:pt x="2550" y="113"/>
                  </a:cubicBezTo>
                  <a:moveTo>
                    <a:pt x="138" y="113"/>
                  </a:moveTo>
                  <a:cubicBezTo>
                    <a:pt x="136" y="113"/>
                    <a:pt x="134" y="114"/>
                    <a:pt x="135" y="116"/>
                  </a:cubicBezTo>
                  <a:cubicBezTo>
                    <a:pt x="135" y="118"/>
                    <a:pt x="138" y="120"/>
                    <a:pt x="142" y="120"/>
                  </a:cubicBezTo>
                  <a:cubicBezTo>
                    <a:pt x="142" y="120"/>
                    <a:pt x="143" y="120"/>
                    <a:pt x="143" y="120"/>
                  </a:cubicBezTo>
                  <a:cubicBezTo>
                    <a:pt x="146" y="120"/>
                    <a:pt x="147" y="119"/>
                    <a:pt x="147" y="118"/>
                  </a:cubicBezTo>
                  <a:cubicBezTo>
                    <a:pt x="146" y="116"/>
                    <a:pt x="143" y="114"/>
                    <a:pt x="140" y="113"/>
                  </a:cubicBezTo>
                  <a:cubicBezTo>
                    <a:pt x="139" y="113"/>
                    <a:pt x="139" y="113"/>
                    <a:pt x="138" y="113"/>
                  </a:cubicBezTo>
                  <a:moveTo>
                    <a:pt x="4563" y="112"/>
                  </a:moveTo>
                  <a:cubicBezTo>
                    <a:pt x="4560" y="112"/>
                    <a:pt x="4557" y="114"/>
                    <a:pt x="4555" y="116"/>
                  </a:cubicBezTo>
                  <a:cubicBezTo>
                    <a:pt x="4553" y="119"/>
                    <a:pt x="4554" y="121"/>
                    <a:pt x="4557" y="121"/>
                  </a:cubicBezTo>
                  <a:cubicBezTo>
                    <a:pt x="4557" y="121"/>
                    <a:pt x="4557" y="121"/>
                    <a:pt x="4557" y="121"/>
                  </a:cubicBezTo>
                  <a:cubicBezTo>
                    <a:pt x="4560" y="121"/>
                    <a:pt x="4563" y="120"/>
                    <a:pt x="4565" y="117"/>
                  </a:cubicBezTo>
                  <a:cubicBezTo>
                    <a:pt x="4567" y="115"/>
                    <a:pt x="4566" y="112"/>
                    <a:pt x="4563" y="112"/>
                  </a:cubicBezTo>
                  <a:cubicBezTo>
                    <a:pt x="4563" y="112"/>
                    <a:pt x="4563" y="112"/>
                    <a:pt x="4563" y="112"/>
                  </a:cubicBezTo>
                  <a:moveTo>
                    <a:pt x="4293" y="110"/>
                  </a:moveTo>
                  <a:cubicBezTo>
                    <a:pt x="4293" y="110"/>
                    <a:pt x="4293" y="110"/>
                    <a:pt x="4292" y="110"/>
                  </a:cubicBezTo>
                  <a:cubicBezTo>
                    <a:pt x="4290" y="111"/>
                    <a:pt x="4285" y="113"/>
                    <a:pt x="4283" y="115"/>
                  </a:cubicBezTo>
                  <a:cubicBezTo>
                    <a:pt x="4281" y="117"/>
                    <a:pt x="4281" y="118"/>
                    <a:pt x="4283" y="118"/>
                  </a:cubicBezTo>
                  <a:cubicBezTo>
                    <a:pt x="4283" y="118"/>
                    <a:pt x="4283" y="118"/>
                    <a:pt x="4284" y="118"/>
                  </a:cubicBezTo>
                  <a:cubicBezTo>
                    <a:pt x="4286" y="118"/>
                    <a:pt x="4291" y="116"/>
                    <a:pt x="4293" y="114"/>
                  </a:cubicBezTo>
                  <a:cubicBezTo>
                    <a:pt x="4295" y="112"/>
                    <a:pt x="4295" y="110"/>
                    <a:pt x="4293" y="110"/>
                  </a:cubicBezTo>
                  <a:moveTo>
                    <a:pt x="4509" y="107"/>
                  </a:moveTo>
                  <a:cubicBezTo>
                    <a:pt x="4506" y="107"/>
                    <a:pt x="4503" y="108"/>
                    <a:pt x="4501" y="111"/>
                  </a:cubicBezTo>
                  <a:cubicBezTo>
                    <a:pt x="4499" y="113"/>
                    <a:pt x="4499" y="115"/>
                    <a:pt x="4502" y="115"/>
                  </a:cubicBezTo>
                  <a:cubicBezTo>
                    <a:pt x="4502" y="116"/>
                    <a:pt x="4502" y="116"/>
                    <a:pt x="4503" y="116"/>
                  </a:cubicBezTo>
                  <a:cubicBezTo>
                    <a:pt x="4505" y="116"/>
                    <a:pt x="4509" y="114"/>
                    <a:pt x="4511" y="112"/>
                  </a:cubicBezTo>
                  <a:cubicBezTo>
                    <a:pt x="4513" y="109"/>
                    <a:pt x="4512" y="107"/>
                    <a:pt x="4509" y="107"/>
                  </a:cubicBezTo>
                  <a:cubicBezTo>
                    <a:pt x="4509" y="107"/>
                    <a:pt x="4509" y="107"/>
                    <a:pt x="4509" y="107"/>
                  </a:cubicBezTo>
                  <a:moveTo>
                    <a:pt x="4348" y="105"/>
                  </a:moveTo>
                  <a:cubicBezTo>
                    <a:pt x="4348" y="105"/>
                    <a:pt x="4347" y="105"/>
                    <a:pt x="4347" y="105"/>
                  </a:cubicBezTo>
                  <a:cubicBezTo>
                    <a:pt x="4345" y="105"/>
                    <a:pt x="4340" y="107"/>
                    <a:pt x="4338" y="109"/>
                  </a:cubicBezTo>
                  <a:cubicBezTo>
                    <a:pt x="4336" y="111"/>
                    <a:pt x="4336" y="113"/>
                    <a:pt x="4338" y="113"/>
                  </a:cubicBezTo>
                  <a:cubicBezTo>
                    <a:pt x="4339" y="113"/>
                    <a:pt x="4339" y="113"/>
                    <a:pt x="4339" y="113"/>
                  </a:cubicBezTo>
                  <a:cubicBezTo>
                    <a:pt x="4342" y="112"/>
                    <a:pt x="4346" y="111"/>
                    <a:pt x="4348" y="108"/>
                  </a:cubicBezTo>
                  <a:cubicBezTo>
                    <a:pt x="4350" y="106"/>
                    <a:pt x="4350" y="105"/>
                    <a:pt x="4348" y="105"/>
                  </a:cubicBezTo>
                  <a:moveTo>
                    <a:pt x="71" y="103"/>
                  </a:moveTo>
                  <a:cubicBezTo>
                    <a:pt x="68" y="103"/>
                    <a:pt x="66" y="104"/>
                    <a:pt x="67" y="106"/>
                  </a:cubicBezTo>
                  <a:cubicBezTo>
                    <a:pt x="67" y="108"/>
                    <a:pt x="70" y="110"/>
                    <a:pt x="74" y="110"/>
                  </a:cubicBezTo>
                  <a:cubicBezTo>
                    <a:pt x="74" y="110"/>
                    <a:pt x="75" y="110"/>
                    <a:pt x="75" y="110"/>
                  </a:cubicBezTo>
                  <a:cubicBezTo>
                    <a:pt x="78" y="110"/>
                    <a:pt x="79" y="109"/>
                    <a:pt x="79" y="108"/>
                  </a:cubicBezTo>
                  <a:cubicBezTo>
                    <a:pt x="78" y="106"/>
                    <a:pt x="75" y="104"/>
                    <a:pt x="72" y="103"/>
                  </a:cubicBezTo>
                  <a:cubicBezTo>
                    <a:pt x="72" y="103"/>
                    <a:pt x="71" y="103"/>
                    <a:pt x="71" y="103"/>
                  </a:cubicBezTo>
                  <a:moveTo>
                    <a:pt x="4455" y="103"/>
                  </a:moveTo>
                  <a:cubicBezTo>
                    <a:pt x="4453" y="103"/>
                    <a:pt x="4449" y="105"/>
                    <a:pt x="4447" y="107"/>
                  </a:cubicBezTo>
                  <a:cubicBezTo>
                    <a:pt x="4445" y="110"/>
                    <a:pt x="4445" y="112"/>
                    <a:pt x="4448" y="112"/>
                  </a:cubicBezTo>
                  <a:cubicBezTo>
                    <a:pt x="4448" y="112"/>
                    <a:pt x="4448" y="112"/>
                    <a:pt x="4448" y="112"/>
                  </a:cubicBezTo>
                  <a:cubicBezTo>
                    <a:pt x="4451" y="112"/>
                    <a:pt x="4454" y="110"/>
                    <a:pt x="4456" y="108"/>
                  </a:cubicBezTo>
                  <a:cubicBezTo>
                    <a:pt x="4459" y="105"/>
                    <a:pt x="4458" y="103"/>
                    <a:pt x="4456" y="103"/>
                  </a:cubicBezTo>
                  <a:cubicBezTo>
                    <a:pt x="4456" y="103"/>
                    <a:pt x="4455" y="103"/>
                    <a:pt x="4455" y="103"/>
                  </a:cubicBezTo>
                  <a:moveTo>
                    <a:pt x="4402" y="102"/>
                  </a:moveTo>
                  <a:cubicBezTo>
                    <a:pt x="4402" y="102"/>
                    <a:pt x="4402" y="102"/>
                    <a:pt x="4402" y="102"/>
                  </a:cubicBezTo>
                  <a:cubicBezTo>
                    <a:pt x="4399" y="103"/>
                    <a:pt x="4395" y="104"/>
                    <a:pt x="4393" y="107"/>
                  </a:cubicBezTo>
                  <a:cubicBezTo>
                    <a:pt x="4390" y="109"/>
                    <a:pt x="4391" y="111"/>
                    <a:pt x="4393" y="111"/>
                  </a:cubicBezTo>
                  <a:cubicBezTo>
                    <a:pt x="4393" y="111"/>
                    <a:pt x="4393" y="111"/>
                    <a:pt x="4393" y="111"/>
                  </a:cubicBezTo>
                  <a:cubicBezTo>
                    <a:pt x="4396" y="111"/>
                    <a:pt x="4400" y="109"/>
                    <a:pt x="4402" y="107"/>
                  </a:cubicBezTo>
                  <a:cubicBezTo>
                    <a:pt x="4405" y="104"/>
                    <a:pt x="4404" y="102"/>
                    <a:pt x="4402" y="102"/>
                  </a:cubicBezTo>
                  <a:moveTo>
                    <a:pt x="1690" y="101"/>
                  </a:moveTo>
                  <a:cubicBezTo>
                    <a:pt x="1689" y="101"/>
                    <a:pt x="1689" y="101"/>
                    <a:pt x="1688" y="101"/>
                  </a:cubicBezTo>
                  <a:cubicBezTo>
                    <a:pt x="1684" y="102"/>
                    <a:pt x="1681" y="106"/>
                    <a:pt x="1680" y="110"/>
                  </a:cubicBezTo>
                  <a:cubicBezTo>
                    <a:pt x="1679" y="113"/>
                    <a:pt x="1681" y="115"/>
                    <a:pt x="1683" y="115"/>
                  </a:cubicBezTo>
                  <a:cubicBezTo>
                    <a:pt x="1684" y="115"/>
                    <a:pt x="1685" y="115"/>
                    <a:pt x="1686" y="114"/>
                  </a:cubicBezTo>
                  <a:cubicBezTo>
                    <a:pt x="1689" y="113"/>
                    <a:pt x="1693" y="109"/>
                    <a:pt x="1694" y="106"/>
                  </a:cubicBezTo>
                  <a:cubicBezTo>
                    <a:pt x="1694" y="103"/>
                    <a:pt x="1693" y="101"/>
                    <a:pt x="1690" y="101"/>
                  </a:cubicBezTo>
                  <a:moveTo>
                    <a:pt x="5" y="97"/>
                  </a:moveTo>
                  <a:cubicBezTo>
                    <a:pt x="2" y="97"/>
                    <a:pt x="0" y="98"/>
                    <a:pt x="0" y="99"/>
                  </a:cubicBezTo>
                  <a:cubicBezTo>
                    <a:pt x="1" y="101"/>
                    <a:pt x="4" y="103"/>
                    <a:pt x="7" y="103"/>
                  </a:cubicBezTo>
                  <a:cubicBezTo>
                    <a:pt x="7" y="103"/>
                    <a:pt x="8" y="103"/>
                    <a:pt x="8" y="103"/>
                  </a:cubicBezTo>
                  <a:cubicBezTo>
                    <a:pt x="11" y="103"/>
                    <a:pt x="13" y="102"/>
                    <a:pt x="12" y="100"/>
                  </a:cubicBezTo>
                  <a:cubicBezTo>
                    <a:pt x="12" y="99"/>
                    <a:pt x="9" y="97"/>
                    <a:pt x="5" y="97"/>
                  </a:cubicBezTo>
                  <a:cubicBezTo>
                    <a:pt x="5" y="97"/>
                    <a:pt x="5" y="97"/>
                    <a:pt x="5" y="97"/>
                  </a:cubicBezTo>
                  <a:moveTo>
                    <a:pt x="2503" y="90"/>
                  </a:moveTo>
                  <a:cubicBezTo>
                    <a:pt x="2501" y="90"/>
                    <a:pt x="2498" y="92"/>
                    <a:pt x="2497" y="95"/>
                  </a:cubicBezTo>
                  <a:cubicBezTo>
                    <a:pt x="2495" y="98"/>
                    <a:pt x="2496" y="102"/>
                    <a:pt x="2498" y="103"/>
                  </a:cubicBezTo>
                  <a:cubicBezTo>
                    <a:pt x="2498" y="103"/>
                    <a:pt x="2499" y="103"/>
                    <a:pt x="2499" y="103"/>
                  </a:cubicBezTo>
                  <a:cubicBezTo>
                    <a:pt x="2502" y="103"/>
                    <a:pt x="2504" y="102"/>
                    <a:pt x="2505" y="99"/>
                  </a:cubicBezTo>
                  <a:cubicBezTo>
                    <a:pt x="2507" y="95"/>
                    <a:pt x="2507" y="91"/>
                    <a:pt x="2504" y="90"/>
                  </a:cubicBezTo>
                  <a:cubicBezTo>
                    <a:pt x="2504" y="90"/>
                    <a:pt x="2503" y="90"/>
                    <a:pt x="2503" y="90"/>
                  </a:cubicBezTo>
                  <a:moveTo>
                    <a:pt x="1766" y="76"/>
                  </a:moveTo>
                  <a:cubicBezTo>
                    <a:pt x="1765" y="76"/>
                    <a:pt x="1765" y="76"/>
                    <a:pt x="1764" y="77"/>
                  </a:cubicBezTo>
                  <a:cubicBezTo>
                    <a:pt x="1760" y="78"/>
                    <a:pt x="1756" y="82"/>
                    <a:pt x="1755" y="85"/>
                  </a:cubicBezTo>
                  <a:cubicBezTo>
                    <a:pt x="1755" y="88"/>
                    <a:pt x="1756" y="90"/>
                    <a:pt x="1758" y="90"/>
                  </a:cubicBezTo>
                  <a:cubicBezTo>
                    <a:pt x="1759" y="90"/>
                    <a:pt x="1760" y="90"/>
                    <a:pt x="1760" y="90"/>
                  </a:cubicBezTo>
                  <a:cubicBezTo>
                    <a:pt x="1764" y="89"/>
                    <a:pt x="1768" y="85"/>
                    <a:pt x="1769" y="81"/>
                  </a:cubicBezTo>
                  <a:cubicBezTo>
                    <a:pt x="1770" y="78"/>
                    <a:pt x="1768" y="76"/>
                    <a:pt x="1766" y="76"/>
                  </a:cubicBezTo>
                  <a:moveTo>
                    <a:pt x="2455" y="67"/>
                  </a:moveTo>
                  <a:cubicBezTo>
                    <a:pt x="2453" y="67"/>
                    <a:pt x="2450" y="69"/>
                    <a:pt x="2449" y="72"/>
                  </a:cubicBezTo>
                  <a:cubicBezTo>
                    <a:pt x="2447" y="76"/>
                    <a:pt x="2447" y="80"/>
                    <a:pt x="2450" y="81"/>
                  </a:cubicBezTo>
                  <a:cubicBezTo>
                    <a:pt x="2450" y="81"/>
                    <a:pt x="2451" y="81"/>
                    <a:pt x="2451" y="81"/>
                  </a:cubicBezTo>
                  <a:cubicBezTo>
                    <a:pt x="2453" y="81"/>
                    <a:pt x="2456" y="79"/>
                    <a:pt x="2457" y="76"/>
                  </a:cubicBezTo>
                  <a:cubicBezTo>
                    <a:pt x="2459" y="73"/>
                    <a:pt x="2459" y="69"/>
                    <a:pt x="2456" y="68"/>
                  </a:cubicBezTo>
                  <a:cubicBezTo>
                    <a:pt x="2456" y="67"/>
                    <a:pt x="2455" y="67"/>
                    <a:pt x="2455" y="67"/>
                  </a:cubicBezTo>
                  <a:moveTo>
                    <a:pt x="1841" y="54"/>
                  </a:moveTo>
                  <a:cubicBezTo>
                    <a:pt x="1840" y="54"/>
                    <a:pt x="1840" y="54"/>
                    <a:pt x="1839" y="54"/>
                  </a:cubicBezTo>
                  <a:cubicBezTo>
                    <a:pt x="1835" y="55"/>
                    <a:pt x="1831" y="59"/>
                    <a:pt x="1830" y="63"/>
                  </a:cubicBezTo>
                  <a:cubicBezTo>
                    <a:pt x="1829" y="66"/>
                    <a:pt x="1830" y="68"/>
                    <a:pt x="1833" y="68"/>
                  </a:cubicBezTo>
                  <a:cubicBezTo>
                    <a:pt x="1833" y="68"/>
                    <a:pt x="1834" y="68"/>
                    <a:pt x="1834" y="67"/>
                  </a:cubicBezTo>
                  <a:cubicBezTo>
                    <a:pt x="1838" y="66"/>
                    <a:pt x="1842" y="63"/>
                    <a:pt x="1843" y="59"/>
                  </a:cubicBezTo>
                  <a:cubicBezTo>
                    <a:pt x="1844" y="56"/>
                    <a:pt x="1843" y="54"/>
                    <a:pt x="1841" y="54"/>
                  </a:cubicBezTo>
                  <a:moveTo>
                    <a:pt x="2406" y="47"/>
                  </a:moveTo>
                  <a:cubicBezTo>
                    <a:pt x="2403" y="47"/>
                    <a:pt x="2400" y="49"/>
                    <a:pt x="2399" y="52"/>
                  </a:cubicBezTo>
                  <a:cubicBezTo>
                    <a:pt x="2397" y="56"/>
                    <a:pt x="2397" y="60"/>
                    <a:pt x="2400" y="60"/>
                  </a:cubicBezTo>
                  <a:cubicBezTo>
                    <a:pt x="2400" y="61"/>
                    <a:pt x="2401" y="61"/>
                    <a:pt x="2401" y="61"/>
                  </a:cubicBezTo>
                  <a:cubicBezTo>
                    <a:pt x="2404" y="61"/>
                    <a:pt x="2406" y="59"/>
                    <a:pt x="2408" y="56"/>
                  </a:cubicBezTo>
                  <a:cubicBezTo>
                    <a:pt x="2410" y="52"/>
                    <a:pt x="2409" y="48"/>
                    <a:pt x="2407" y="47"/>
                  </a:cubicBezTo>
                  <a:cubicBezTo>
                    <a:pt x="2406" y="47"/>
                    <a:pt x="2406" y="47"/>
                    <a:pt x="2406" y="47"/>
                  </a:cubicBezTo>
                  <a:moveTo>
                    <a:pt x="1914" y="34"/>
                  </a:moveTo>
                  <a:cubicBezTo>
                    <a:pt x="1913" y="34"/>
                    <a:pt x="1913" y="34"/>
                    <a:pt x="1912" y="34"/>
                  </a:cubicBezTo>
                  <a:cubicBezTo>
                    <a:pt x="1909" y="35"/>
                    <a:pt x="1905" y="39"/>
                    <a:pt x="1903" y="43"/>
                  </a:cubicBezTo>
                  <a:cubicBezTo>
                    <a:pt x="1902" y="46"/>
                    <a:pt x="1903" y="48"/>
                    <a:pt x="1905" y="48"/>
                  </a:cubicBezTo>
                  <a:cubicBezTo>
                    <a:pt x="1906" y="48"/>
                    <a:pt x="1906" y="48"/>
                    <a:pt x="1907" y="48"/>
                  </a:cubicBezTo>
                  <a:cubicBezTo>
                    <a:pt x="1910" y="47"/>
                    <a:pt x="1915" y="43"/>
                    <a:pt x="1916" y="39"/>
                  </a:cubicBezTo>
                  <a:cubicBezTo>
                    <a:pt x="1917" y="36"/>
                    <a:pt x="1916" y="34"/>
                    <a:pt x="1914" y="34"/>
                  </a:cubicBezTo>
                  <a:moveTo>
                    <a:pt x="2354" y="29"/>
                  </a:moveTo>
                  <a:cubicBezTo>
                    <a:pt x="2352" y="29"/>
                    <a:pt x="2349" y="31"/>
                    <a:pt x="2347" y="35"/>
                  </a:cubicBezTo>
                  <a:cubicBezTo>
                    <a:pt x="2345" y="38"/>
                    <a:pt x="2346" y="42"/>
                    <a:pt x="2348" y="43"/>
                  </a:cubicBezTo>
                  <a:cubicBezTo>
                    <a:pt x="2349" y="43"/>
                    <a:pt x="2349" y="43"/>
                    <a:pt x="2349" y="43"/>
                  </a:cubicBezTo>
                  <a:cubicBezTo>
                    <a:pt x="2352" y="43"/>
                    <a:pt x="2355" y="41"/>
                    <a:pt x="2357" y="38"/>
                  </a:cubicBezTo>
                  <a:cubicBezTo>
                    <a:pt x="2359" y="34"/>
                    <a:pt x="2358" y="30"/>
                    <a:pt x="2355" y="29"/>
                  </a:cubicBezTo>
                  <a:cubicBezTo>
                    <a:pt x="2355" y="29"/>
                    <a:pt x="2355" y="29"/>
                    <a:pt x="2354" y="29"/>
                  </a:cubicBezTo>
                  <a:moveTo>
                    <a:pt x="1985" y="18"/>
                  </a:moveTo>
                  <a:cubicBezTo>
                    <a:pt x="1985" y="18"/>
                    <a:pt x="1984" y="18"/>
                    <a:pt x="1984" y="18"/>
                  </a:cubicBezTo>
                  <a:cubicBezTo>
                    <a:pt x="1981" y="19"/>
                    <a:pt x="1976" y="22"/>
                    <a:pt x="1974" y="26"/>
                  </a:cubicBezTo>
                  <a:cubicBezTo>
                    <a:pt x="1973" y="29"/>
                    <a:pt x="1974" y="32"/>
                    <a:pt x="1977" y="32"/>
                  </a:cubicBezTo>
                  <a:cubicBezTo>
                    <a:pt x="1977" y="32"/>
                    <a:pt x="1977" y="32"/>
                    <a:pt x="1978" y="32"/>
                  </a:cubicBezTo>
                  <a:cubicBezTo>
                    <a:pt x="1981" y="31"/>
                    <a:pt x="1985" y="27"/>
                    <a:pt x="1987" y="24"/>
                  </a:cubicBezTo>
                  <a:cubicBezTo>
                    <a:pt x="1989" y="20"/>
                    <a:pt x="1988" y="18"/>
                    <a:pt x="1985" y="18"/>
                  </a:cubicBezTo>
                  <a:moveTo>
                    <a:pt x="2301" y="15"/>
                  </a:moveTo>
                  <a:cubicBezTo>
                    <a:pt x="2298" y="15"/>
                    <a:pt x="2295" y="17"/>
                    <a:pt x="2293" y="21"/>
                  </a:cubicBezTo>
                  <a:cubicBezTo>
                    <a:pt x="2291" y="24"/>
                    <a:pt x="2291" y="28"/>
                    <a:pt x="2294" y="28"/>
                  </a:cubicBezTo>
                  <a:cubicBezTo>
                    <a:pt x="2294" y="28"/>
                    <a:pt x="2295" y="28"/>
                    <a:pt x="2295" y="28"/>
                  </a:cubicBezTo>
                  <a:cubicBezTo>
                    <a:pt x="2298" y="28"/>
                    <a:pt x="2301" y="26"/>
                    <a:pt x="2303" y="23"/>
                  </a:cubicBezTo>
                  <a:cubicBezTo>
                    <a:pt x="2305" y="19"/>
                    <a:pt x="2304" y="16"/>
                    <a:pt x="2302" y="15"/>
                  </a:cubicBezTo>
                  <a:cubicBezTo>
                    <a:pt x="2301" y="15"/>
                    <a:pt x="2301" y="15"/>
                    <a:pt x="2301" y="15"/>
                  </a:cubicBezTo>
                  <a:moveTo>
                    <a:pt x="2054" y="6"/>
                  </a:moveTo>
                  <a:cubicBezTo>
                    <a:pt x="2054" y="6"/>
                    <a:pt x="2054" y="6"/>
                    <a:pt x="2053" y="6"/>
                  </a:cubicBezTo>
                  <a:cubicBezTo>
                    <a:pt x="2050" y="7"/>
                    <a:pt x="2046" y="10"/>
                    <a:pt x="2044" y="14"/>
                  </a:cubicBezTo>
                  <a:cubicBezTo>
                    <a:pt x="2042" y="17"/>
                    <a:pt x="2043" y="20"/>
                    <a:pt x="2046" y="20"/>
                  </a:cubicBezTo>
                  <a:cubicBezTo>
                    <a:pt x="2046" y="20"/>
                    <a:pt x="2046" y="20"/>
                    <a:pt x="2046" y="20"/>
                  </a:cubicBezTo>
                  <a:cubicBezTo>
                    <a:pt x="2050" y="19"/>
                    <a:pt x="2054" y="16"/>
                    <a:pt x="2056" y="12"/>
                  </a:cubicBezTo>
                  <a:cubicBezTo>
                    <a:pt x="2058" y="9"/>
                    <a:pt x="2057" y="6"/>
                    <a:pt x="2054" y="6"/>
                  </a:cubicBezTo>
                  <a:moveTo>
                    <a:pt x="2244" y="5"/>
                  </a:moveTo>
                  <a:cubicBezTo>
                    <a:pt x="2241" y="5"/>
                    <a:pt x="2237" y="7"/>
                    <a:pt x="2235" y="11"/>
                  </a:cubicBezTo>
                  <a:cubicBezTo>
                    <a:pt x="2233" y="15"/>
                    <a:pt x="2234" y="18"/>
                    <a:pt x="2237" y="18"/>
                  </a:cubicBezTo>
                  <a:cubicBezTo>
                    <a:pt x="2237" y="18"/>
                    <a:pt x="2237" y="18"/>
                    <a:pt x="2238" y="18"/>
                  </a:cubicBezTo>
                  <a:cubicBezTo>
                    <a:pt x="2240" y="18"/>
                    <a:pt x="2244" y="16"/>
                    <a:pt x="2246" y="12"/>
                  </a:cubicBezTo>
                  <a:cubicBezTo>
                    <a:pt x="2248" y="9"/>
                    <a:pt x="2247" y="5"/>
                    <a:pt x="2245" y="5"/>
                  </a:cubicBezTo>
                  <a:cubicBezTo>
                    <a:pt x="2244" y="5"/>
                    <a:pt x="2244" y="5"/>
                    <a:pt x="2244" y="5"/>
                  </a:cubicBezTo>
                  <a:moveTo>
                    <a:pt x="2120" y="0"/>
                  </a:moveTo>
                  <a:cubicBezTo>
                    <a:pt x="2120" y="0"/>
                    <a:pt x="2120" y="0"/>
                    <a:pt x="2120" y="0"/>
                  </a:cubicBezTo>
                  <a:cubicBezTo>
                    <a:pt x="2117" y="0"/>
                    <a:pt x="2112" y="3"/>
                    <a:pt x="2110" y="7"/>
                  </a:cubicBezTo>
                  <a:cubicBezTo>
                    <a:pt x="2108" y="11"/>
                    <a:pt x="2109" y="13"/>
                    <a:pt x="2112" y="13"/>
                  </a:cubicBezTo>
                  <a:cubicBezTo>
                    <a:pt x="2112" y="13"/>
                    <a:pt x="2112" y="13"/>
                    <a:pt x="2112" y="13"/>
                  </a:cubicBezTo>
                  <a:cubicBezTo>
                    <a:pt x="2116" y="13"/>
                    <a:pt x="2120" y="10"/>
                    <a:pt x="2122" y="7"/>
                  </a:cubicBezTo>
                  <a:cubicBezTo>
                    <a:pt x="2124" y="3"/>
                    <a:pt x="2123" y="0"/>
                    <a:pt x="2120" y="0"/>
                  </a:cubicBezTo>
                  <a:moveTo>
                    <a:pt x="2184" y="0"/>
                  </a:moveTo>
                  <a:cubicBezTo>
                    <a:pt x="2181" y="0"/>
                    <a:pt x="2176" y="2"/>
                    <a:pt x="2174" y="6"/>
                  </a:cubicBezTo>
                  <a:cubicBezTo>
                    <a:pt x="2172" y="10"/>
                    <a:pt x="2173" y="13"/>
                    <a:pt x="2176" y="13"/>
                  </a:cubicBezTo>
                  <a:cubicBezTo>
                    <a:pt x="2176" y="13"/>
                    <a:pt x="2176" y="13"/>
                    <a:pt x="2176" y="13"/>
                  </a:cubicBezTo>
                  <a:cubicBezTo>
                    <a:pt x="2179" y="13"/>
                    <a:pt x="2184" y="10"/>
                    <a:pt x="2186" y="7"/>
                  </a:cubicBezTo>
                  <a:cubicBezTo>
                    <a:pt x="2188" y="3"/>
                    <a:pt x="2187" y="0"/>
                    <a:pt x="2184" y="0"/>
                  </a:cubicBezTo>
                  <a:cubicBezTo>
                    <a:pt x="2184" y="0"/>
                    <a:pt x="2184" y="0"/>
                    <a:pt x="21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63" name="Freeform 37"/>
            <p:cNvSpPr/>
            <p:nvPr>
              <p:custDataLst>
                <p:tags r:id="rId42"/>
              </p:custDataLst>
            </p:nvPr>
          </p:nvSpPr>
          <p:spPr bwMode="auto">
            <a:xfrm>
              <a:off x="12468503" y="6420735"/>
              <a:ext cx="32705" cy="35678"/>
            </a:xfrm>
            <a:custGeom>
              <a:avLst/>
              <a:gdLst>
                <a:gd name="T0" fmla="*/ 8 w 13"/>
                <a:gd name="T1" fmla="*/ 0 h 14"/>
                <a:gd name="T2" fmla="*/ 4 w 13"/>
                <a:gd name="T3" fmla="*/ 2 h 14"/>
                <a:gd name="T4" fmla="*/ 1 w 13"/>
                <a:gd name="T5" fmla="*/ 7 h 14"/>
                <a:gd name="T6" fmla="*/ 1 w 13"/>
                <a:gd name="T7" fmla="*/ 10 h 14"/>
                <a:gd name="T8" fmla="*/ 1 w 13"/>
                <a:gd name="T9" fmla="*/ 12 h 14"/>
                <a:gd name="T10" fmla="*/ 3 w 13"/>
                <a:gd name="T11" fmla="*/ 13 h 14"/>
                <a:gd name="T12" fmla="*/ 5 w 13"/>
                <a:gd name="T13" fmla="*/ 14 h 14"/>
                <a:gd name="T14" fmla="*/ 5 w 13"/>
                <a:gd name="T15" fmla="*/ 14 h 14"/>
                <a:gd name="T16" fmla="*/ 9 w 13"/>
                <a:gd name="T17" fmla="*/ 12 h 14"/>
                <a:gd name="T18" fmla="*/ 11 w 13"/>
                <a:gd name="T19" fmla="*/ 10 h 14"/>
                <a:gd name="T20" fmla="*/ 12 w 13"/>
                <a:gd name="T21" fmla="*/ 7 h 14"/>
                <a:gd name="T22" fmla="*/ 12 w 13"/>
                <a:gd name="T23" fmla="*/ 5 h 14"/>
                <a:gd name="T24" fmla="*/ 12 w 13"/>
                <a:gd name="T25" fmla="*/ 4 h 14"/>
                <a:gd name="T26" fmla="*/ 12 w 13"/>
                <a:gd name="T27" fmla="*/ 2 h 14"/>
                <a:gd name="T28" fmla="*/ 10 w 13"/>
                <a:gd name="T29" fmla="*/ 1 h 14"/>
                <a:gd name="T30" fmla="*/ 8 w 13"/>
                <a:gd name="T3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3" y="14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8" y="13"/>
                    <a:pt x="9" y="12"/>
                  </a:cubicBezTo>
                  <a:cubicBezTo>
                    <a:pt x="10" y="11"/>
                    <a:pt x="11" y="11"/>
                    <a:pt x="11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12" y="6"/>
                    <a:pt x="13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1" y="2"/>
                    <a:pt x="11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64" name="Freeform 38"/>
            <p:cNvSpPr/>
            <p:nvPr>
              <p:custDataLst>
                <p:tags r:id="rId43"/>
              </p:custDataLst>
            </p:nvPr>
          </p:nvSpPr>
          <p:spPr bwMode="auto">
            <a:xfrm>
              <a:off x="-328055" y="6347891"/>
              <a:ext cx="32705" cy="19326"/>
            </a:xfrm>
            <a:custGeom>
              <a:avLst/>
              <a:gdLst>
                <a:gd name="T0" fmla="*/ 5 w 13"/>
                <a:gd name="T1" fmla="*/ 0 h 8"/>
                <a:gd name="T2" fmla="*/ 2 w 13"/>
                <a:gd name="T3" fmla="*/ 1 h 8"/>
                <a:gd name="T4" fmla="*/ 0 w 13"/>
                <a:gd name="T5" fmla="*/ 4 h 8"/>
                <a:gd name="T6" fmla="*/ 2 w 13"/>
                <a:gd name="T7" fmla="*/ 7 h 8"/>
                <a:gd name="T8" fmla="*/ 7 w 13"/>
                <a:gd name="T9" fmla="*/ 8 h 8"/>
                <a:gd name="T10" fmla="*/ 7 w 13"/>
                <a:gd name="T11" fmla="*/ 8 h 8"/>
                <a:gd name="T12" fmla="*/ 11 w 13"/>
                <a:gd name="T13" fmla="*/ 7 h 8"/>
                <a:gd name="T14" fmla="*/ 12 w 13"/>
                <a:gd name="T15" fmla="*/ 6 h 8"/>
                <a:gd name="T16" fmla="*/ 13 w 13"/>
                <a:gd name="T17" fmla="*/ 4 h 8"/>
                <a:gd name="T18" fmla="*/ 10 w 13"/>
                <a:gd name="T19" fmla="*/ 2 h 8"/>
                <a:gd name="T20" fmla="*/ 5 w 13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8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3"/>
                    <a:pt x="12" y="2"/>
                    <a:pt x="10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65" name="Freeform 39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-163043" y="6211125"/>
              <a:ext cx="12457616" cy="716536"/>
            </a:xfrm>
            <a:custGeom>
              <a:avLst/>
              <a:gdLst>
                <a:gd name="T0" fmla="*/ 987 w 4941"/>
                <a:gd name="T1" fmla="*/ 276 h 284"/>
                <a:gd name="T2" fmla="*/ 1123 w 4941"/>
                <a:gd name="T3" fmla="*/ 279 h 284"/>
                <a:gd name="T4" fmla="*/ 924 w 4941"/>
                <a:gd name="T5" fmla="*/ 263 h 284"/>
                <a:gd name="T6" fmla="*/ 854 w 4941"/>
                <a:gd name="T7" fmla="*/ 253 h 284"/>
                <a:gd name="T8" fmla="*/ 3207 w 4941"/>
                <a:gd name="T9" fmla="*/ 261 h 284"/>
                <a:gd name="T10" fmla="*/ 3281 w 4941"/>
                <a:gd name="T11" fmla="*/ 261 h 284"/>
                <a:gd name="T12" fmla="*/ 3139 w 4941"/>
                <a:gd name="T13" fmla="*/ 247 h 284"/>
                <a:gd name="T14" fmla="*/ 3003 w 4941"/>
                <a:gd name="T15" fmla="*/ 247 h 284"/>
                <a:gd name="T16" fmla="*/ 3355 w 4941"/>
                <a:gd name="T17" fmla="*/ 260 h 284"/>
                <a:gd name="T18" fmla="*/ 2938 w 4941"/>
                <a:gd name="T19" fmla="*/ 246 h 284"/>
                <a:gd name="T20" fmla="*/ 3510 w 4941"/>
                <a:gd name="T21" fmla="*/ 242 h 284"/>
                <a:gd name="T22" fmla="*/ 2874 w 4941"/>
                <a:gd name="T23" fmla="*/ 254 h 284"/>
                <a:gd name="T24" fmla="*/ 1255 w 4941"/>
                <a:gd name="T25" fmla="*/ 254 h 284"/>
                <a:gd name="T26" fmla="*/ 784 w 4941"/>
                <a:gd name="T27" fmla="*/ 240 h 284"/>
                <a:gd name="T28" fmla="*/ 2812 w 4941"/>
                <a:gd name="T29" fmla="*/ 237 h 284"/>
                <a:gd name="T30" fmla="*/ 3654 w 4941"/>
                <a:gd name="T31" fmla="*/ 244 h 284"/>
                <a:gd name="T32" fmla="*/ 715 w 4941"/>
                <a:gd name="T33" fmla="*/ 224 h 284"/>
                <a:gd name="T34" fmla="*/ 1321 w 4941"/>
                <a:gd name="T35" fmla="*/ 222 h 284"/>
                <a:gd name="T36" fmla="*/ 2760 w 4941"/>
                <a:gd name="T37" fmla="*/ 230 h 284"/>
                <a:gd name="T38" fmla="*/ 3799 w 4941"/>
                <a:gd name="T39" fmla="*/ 224 h 284"/>
                <a:gd name="T40" fmla="*/ 642 w 4941"/>
                <a:gd name="T41" fmla="*/ 206 h 284"/>
                <a:gd name="T42" fmla="*/ 2704 w 4941"/>
                <a:gd name="T43" fmla="*/ 205 h 284"/>
                <a:gd name="T44" fmla="*/ 3867 w 4941"/>
                <a:gd name="T45" fmla="*/ 209 h 284"/>
                <a:gd name="T46" fmla="*/ 572 w 4941"/>
                <a:gd name="T47" fmla="*/ 188 h 284"/>
                <a:gd name="T48" fmla="*/ 3943 w 4941"/>
                <a:gd name="T49" fmla="*/ 179 h 284"/>
                <a:gd name="T50" fmla="*/ 1451 w 4941"/>
                <a:gd name="T51" fmla="*/ 185 h 284"/>
                <a:gd name="T52" fmla="*/ 508 w 4941"/>
                <a:gd name="T53" fmla="*/ 175 h 284"/>
                <a:gd name="T54" fmla="*/ 4935 w 4941"/>
                <a:gd name="T55" fmla="*/ 160 h 284"/>
                <a:gd name="T56" fmla="*/ 2603 w 4941"/>
                <a:gd name="T57" fmla="*/ 162 h 284"/>
                <a:gd name="T58" fmla="*/ 4871 w 4941"/>
                <a:gd name="T59" fmla="*/ 167 h 284"/>
                <a:gd name="T60" fmla="*/ 1534 w 4941"/>
                <a:gd name="T61" fmla="*/ 155 h 284"/>
                <a:gd name="T62" fmla="*/ 4811 w 4941"/>
                <a:gd name="T63" fmla="*/ 144 h 284"/>
                <a:gd name="T64" fmla="*/ 2556 w 4941"/>
                <a:gd name="T65" fmla="*/ 148 h 284"/>
                <a:gd name="T66" fmla="*/ 4755 w 4941"/>
                <a:gd name="T67" fmla="*/ 141 h 284"/>
                <a:gd name="T68" fmla="*/ 4068 w 4941"/>
                <a:gd name="T69" fmla="*/ 133 h 284"/>
                <a:gd name="T70" fmla="*/ 1597 w 4941"/>
                <a:gd name="T71" fmla="*/ 125 h 284"/>
                <a:gd name="T72" fmla="*/ 4689 w 4941"/>
                <a:gd name="T73" fmla="*/ 134 h 284"/>
                <a:gd name="T74" fmla="*/ 2512 w 4941"/>
                <a:gd name="T75" fmla="*/ 111 h 284"/>
                <a:gd name="T76" fmla="*/ 282 w 4941"/>
                <a:gd name="T77" fmla="*/ 109 h 284"/>
                <a:gd name="T78" fmla="*/ 4114 w 4941"/>
                <a:gd name="T79" fmla="*/ 116 h 284"/>
                <a:gd name="T80" fmla="*/ 1665 w 4941"/>
                <a:gd name="T81" fmla="*/ 114 h 284"/>
                <a:gd name="T82" fmla="*/ 4574 w 4941"/>
                <a:gd name="T83" fmla="*/ 99 h 284"/>
                <a:gd name="T84" fmla="*/ 4180 w 4941"/>
                <a:gd name="T85" fmla="*/ 91 h 284"/>
                <a:gd name="T86" fmla="*/ 4514 w 4941"/>
                <a:gd name="T87" fmla="*/ 99 h 284"/>
                <a:gd name="T88" fmla="*/ 2462 w 4941"/>
                <a:gd name="T89" fmla="*/ 88 h 284"/>
                <a:gd name="T90" fmla="*/ 4237 w 4941"/>
                <a:gd name="T91" fmla="*/ 80 h 284"/>
                <a:gd name="T92" fmla="*/ 144 w 4941"/>
                <a:gd name="T93" fmla="*/ 87 h 284"/>
                <a:gd name="T94" fmla="*/ 1733 w 4941"/>
                <a:gd name="T95" fmla="*/ 89 h 284"/>
                <a:gd name="T96" fmla="*/ 4404 w 4941"/>
                <a:gd name="T97" fmla="*/ 75 h 284"/>
                <a:gd name="T98" fmla="*/ 4340 w 4941"/>
                <a:gd name="T99" fmla="*/ 77 h 284"/>
                <a:gd name="T100" fmla="*/ 77 w 4941"/>
                <a:gd name="T101" fmla="*/ 75 h 284"/>
                <a:gd name="T102" fmla="*/ 2412 w 4941"/>
                <a:gd name="T103" fmla="*/ 66 h 284"/>
                <a:gd name="T104" fmla="*/ 1807 w 4941"/>
                <a:gd name="T105" fmla="*/ 53 h 284"/>
                <a:gd name="T106" fmla="*/ 2356 w 4941"/>
                <a:gd name="T107" fmla="*/ 60 h 284"/>
                <a:gd name="T108" fmla="*/ 1869 w 4941"/>
                <a:gd name="T109" fmla="*/ 48 h 284"/>
                <a:gd name="T110" fmla="*/ 2307 w 4941"/>
                <a:gd name="T111" fmla="*/ 29 h 284"/>
                <a:gd name="T112" fmla="*/ 2245 w 4941"/>
                <a:gd name="T113" fmla="*/ 21 h 284"/>
                <a:gd name="T114" fmla="*/ 2000 w 4941"/>
                <a:gd name="T115" fmla="*/ 20 h 284"/>
                <a:gd name="T116" fmla="*/ 2195 w 4941"/>
                <a:gd name="T117" fmla="*/ 5 h 284"/>
                <a:gd name="T118" fmla="*/ 2133 w 4941"/>
                <a:gd name="T11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41" h="284">
                  <a:moveTo>
                    <a:pt x="1055" y="271"/>
                  </a:moveTo>
                  <a:cubicBezTo>
                    <a:pt x="1055" y="271"/>
                    <a:pt x="1055" y="271"/>
                    <a:pt x="1055" y="271"/>
                  </a:cubicBezTo>
                  <a:cubicBezTo>
                    <a:pt x="1052" y="271"/>
                    <a:pt x="1051" y="274"/>
                    <a:pt x="1052" y="278"/>
                  </a:cubicBezTo>
                  <a:cubicBezTo>
                    <a:pt x="1053" y="281"/>
                    <a:pt x="1057" y="284"/>
                    <a:pt x="1060" y="284"/>
                  </a:cubicBezTo>
                  <a:cubicBezTo>
                    <a:pt x="1060" y="284"/>
                    <a:pt x="1060" y="284"/>
                    <a:pt x="1060" y="284"/>
                  </a:cubicBezTo>
                  <a:cubicBezTo>
                    <a:pt x="1064" y="284"/>
                    <a:pt x="1065" y="281"/>
                    <a:pt x="1064" y="277"/>
                  </a:cubicBezTo>
                  <a:cubicBezTo>
                    <a:pt x="1062" y="274"/>
                    <a:pt x="1059" y="271"/>
                    <a:pt x="1055" y="271"/>
                  </a:cubicBezTo>
                  <a:moveTo>
                    <a:pt x="990" y="269"/>
                  </a:moveTo>
                  <a:cubicBezTo>
                    <a:pt x="987" y="269"/>
                    <a:pt x="986" y="272"/>
                    <a:pt x="987" y="276"/>
                  </a:cubicBezTo>
                  <a:cubicBezTo>
                    <a:pt x="988" y="279"/>
                    <a:pt x="992" y="282"/>
                    <a:pt x="996" y="283"/>
                  </a:cubicBezTo>
                  <a:cubicBezTo>
                    <a:pt x="996" y="283"/>
                    <a:pt x="996" y="283"/>
                    <a:pt x="996" y="283"/>
                  </a:cubicBezTo>
                  <a:cubicBezTo>
                    <a:pt x="999" y="283"/>
                    <a:pt x="1001" y="280"/>
                    <a:pt x="1000" y="276"/>
                  </a:cubicBezTo>
                  <a:cubicBezTo>
                    <a:pt x="998" y="273"/>
                    <a:pt x="994" y="270"/>
                    <a:pt x="991" y="269"/>
                  </a:cubicBezTo>
                  <a:cubicBezTo>
                    <a:pt x="991" y="269"/>
                    <a:pt x="990" y="269"/>
                    <a:pt x="990" y="269"/>
                  </a:cubicBezTo>
                  <a:moveTo>
                    <a:pt x="1120" y="266"/>
                  </a:moveTo>
                  <a:cubicBezTo>
                    <a:pt x="1119" y="266"/>
                    <a:pt x="1119" y="266"/>
                    <a:pt x="1119" y="266"/>
                  </a:cubicBezTo>
                  <a:cubicBezTo>
                    <a:pt x="1116" y="266"/>
                    <a:pt x="1114" y="270"/>
                    <a:pt x="1115" y="273"/>
                  </a:cubicBezTo>
                  <a:cubicBezTo>
                    <a:pt x="1117" y="277"/>
                    <a:pt x="1120" y="279"/>
                    <a:pt x="1123" y="279"/>
                  </a:cubicBezTo>
                  <a:cubicBezTo>
                    <a:pt x="1123" y="279"/>
                    <a:pt x="1124" y="279"/>
                    <a:pt x="1124" y="279"/>
                  </a:cubicBezTo>
                  <a:cubicBezTo>
                    <a:pt x="1127" y="279"/>
                    <a:pt x="1129" y="275"/>
                    <a:pt x="1128" y="272"/>
                  </a:cubicBezTo>
                  <a:cubicBezTo>
                    <a:pt x="1126" y="268"/>
                    <a:pt x="1123" y="266"/>
                    <a:pt x="1120" y="266"/>
                  </a:cubicBezTo>
                  <a:moveTo>
                    <a:pt x="923" y="263"/>
                  </a:moveTo>
                  <a:cubicBezTo>
                    <a:pt x="920" y="263"/>
                    <a:pt x="918" y="266"/>
                    <a:pt x="920" y="269"/>
                  </a:cubicBezTo>
                  <a:cubicBezTo>
                    <a:pt x="921" y="272"/>
                    <a:pt x="925" y="276"/>
                    <a:pt x="929" y="276"/>
                  </a:cubicBezTo>
                  <a:cubicBezTo>
                    <a:pt x="929" y="276"/>
                    <a:pt x="929" y="276"/>
                    <a:pt x="929" y="276"/>
                  </a:cubicBezTo>
                  <a:cubicBezTo>
                    <a:pt x="932" y="276"/>
                    <a:pt x="934" y="274"/>
                    <a:pt x="933" y="271"/>
                  </a:cubicBezTo>
                  <a:cubicBezTo>
                    <a:pt x="931" y="267"/>
                    <a:pt x="927" y="264"/>
                    <a:pt x="924" y="263"/>
                  </a:cubicBezTo>
                  <a:cubicBezTo>
                    <a:pt x="923" y="263"/>
                    <a:pt x="923" y="263"/>
                    <a:pt x="923" y="263"/>
                  </a:cubicBezTo>
                  <a:moveTo>
                    <a:pt x="1185" y="255"/>
                  </a:moveTo>
                  <a:cubicBezTo>
                    <a:pt x="1185" y="255"/>
                    <a:pt x="1185" y="255"/>
                    <a:pt x="1184" y="256"/>
                  </a:cubicBezTo>
                  <a:cubicBezTo>
                    <a:pt x="1181" y="256"/>
                    <a:pt x="1179" y="260"/>
                    <a:pt x="1180" y="263"/>
                  </a:cubicBezTo>
                  <a:cubicBezTo>
                    <a:pt x="1181" y="267"/>
                    <a:pt x="1184" y="269"/>
                    <a:pt x="1187" y="269"/>
                  </a:cubicBezTo>
                  <a:cubicBezTo>
                    <a:pt x="1188" y="269"/>
                    <a:pt x="1188" y="269"/>
                    <a:pt x="1189" y="269"/>
                  </a:cubicBezTo>
                  <a:cubicBezTo>
                    <a:pt x="1192" y="268"/>
                    <a:pt x="1194" y="265"/>
                    <a:pt x="1193" y="261"/>
                  </a:cubicBezTo>
                  <a:cubicBezTo>
                    <a:pt x="1192" y="258"/>
                    <a:pt x="1188" y="255"/>
                    <a:pt x="1185" y="255"/>
                  </a:cubicBezTo>
                  <a:moveTo>
                    <a:pt x="854" y="253"/>
                  </a:moveTo>
                  <a:cubicBezTo>
                    <a:pt x="851" y="253"/>
                    <a:pt x="850" y="255"/>
                    <a:pt x="851" y="258"/>
                  </a:cubicBezTo>
                  <a:cubicBezTo>
                    <a:pt x="852" y="262"/>
                    <a:pt x="856" y="265"/>
                    <a:pt x="860" y="266"/>
                  </a:cubicBezTo>
                  <a:cubicBezTo>
                    <a:pt x="860" y="266"/>
                    <a:pt x="861" y="266"/>
                    <a:pt x="861" y="266"/>
                  </a:cubicBezTo>
                  <a:cubicBezTo>
                    <a:pt x="864" y="266"/>
                    <a:pt x="865" y="264"/>
                    <a:pt x="864" y="261"/>
                  </a:cubicBezTo>
                  <a:cubicBezTo>
                    <a:pt x="863" y="257"/>
                    <a:pt x="859" y="254"/>
                    <a:pt x="855" y="253"/>
                  </a:cubicBezTo>
                  <a:cubicBezTo>
                    <a:pt x="855" y="253"/>
                    <a:pt x="854" y="253"/>
                    <a:pt x="854" y="253"/>
                  </a:cubicBezTo>
                  <a:moveTo>
                    <a:pt x="3211" y="247"/>
                  </a:moveTo>
                  <a:cubicBezTo>
                    <a:pt x="3207" y="247"/>
                    <a:pt x="3203" y="250"/>
                    <a:pt x="3202" y="254"/>
                  </a:cubicBezTo>
                  <a:cubicBezTo>
                    <a:pt x="3201" y="258"/>
                    <a:pt x="3204" y="261"/>
                    <a:pt x="3207" y="261"/>
                  </a:cubicBezTo>
                  <a:cubicBezTo>
                    <a:pt x="3207" y="261"/>
                    <a:pt x="3207" y="261"/>
                    <a:pt x="3207" y="261"/>
                  </a:cubicBezTo>
                  <a:cubicBezTo>
                    <a:pt x="3211" y="261"/>
                    <a:pt x="3215" y="258"/>
                    <a:pt x="3216" y="254"/>
                  </a:cubicBezTo>
                  <a:cubicBezTo>
                    <a:pt x="3217" y="250"/>
                    <a:pt x="3214" y="247"/>
                    <a:pt x="3211" y="247"/>
                  </a:cubicBezTo>
                  <a:cubicBezTo>
                    <a:pt x="3211" y="247"/>
                    <a:pt x="3211" y="247"/>
                    <a:pt x="3211" y="247"/>
                  </a:cubicBezTo>
                  <a:moveTo>
                    <a:pt x="3284" y="247"/>
                  </a:moveTo>
                  <a:cubicBezTo>
                    <a:pt x="3284" y="247"/>
                    <a:pt x="3284" y="247"/>
                    <a:pt x="3284" y="247"/>
                  </a:cubicBezTo>
                  <a:cubicBezTo>
                    <a:pt x="3280" y="247"/>
                    <a:pt x="3276" y="250"/>
                    <a:pt x="3275" y="254"/>
                  </a:cubicBezTo>
                  <a:cubicBezTo>
                    <a:pt x="3274" y="258"/>
                    <a:pt x="3277" y="261"/>
                    <a:pt x="3281" y="261"/>
                  </a:cubicBezTo>
                  <a:cubicBezTo>
                    <a:pt x="3281" y="261"/>
                    <a:pt x="3281" y="261"/>
                    <a:pt x="3281" y="261"/>
                  </a:cubicBezTo>
                  <a:cubicBezTo>
                    <a:pt x="3284" y="261"/>
                    <a:pt x="3288" y="258"/>
                    <a:pt x="3289" y="254"/>
                  </a:cubicBezTo>
                  <a:cubicBezTo>
                    <a:pt x="3290" y="250"/>
                    <a:pt x="3288" y="247"/>
                    <a:pt x="3284" y="247"/>
                  </a:cubicBezTo>
                  <a:moveTo>
                    <a:pt x="3139" y="247"/>
                  </a:moveTo>
                  <a:cubicBezTo>
                    <a:pt x="3135" y="247"/>
                    <a:pt x="3131" y="250"/>
                    <a:pt x="3131" y="254"/>
                  </a:cubicBezTo>
                  <a:cubicBezTo>
                    <a:pt x="3130" y="257"/>
                    <a:pt x="3132" y="260"/>
                    <a:pt x="3136" y="260"/>
                  </a:cubicBezTo>
                  <a:cubicBezTo>
                    <a:pt x="3136" y="260"/>
                    <a:pt x="3136" y="260"/>
                    <a:pt x="3136" y="260"/>
                  </a:cubicBezTo>
                  <a:cubicBezTo>
                    <a:pt x="3140" y="260"/>
                    <a:pt x="3143" y="257"/>
                    <a:pt x="3144" y="254"/>
                  </a:cubicBezTo>
                  <a:cubicBezTo>
                    <a:pt x="3145" y="250"/>
                    <a:pt x="3143" y="247"/>
                    <a:pt x="3139" y="247"/>
                  </a:cubicBezTo>
                  <a:cubicBezTo>
                    <a:pt x="3139" y="247"/>
                    <a:pt x="3139" y="247"/>
                    <a:pt x="3139" y="247"/>
                  </a:cubicBezTo>
                  <a:moveTo>
                    <a:pt x="3069" y="247"/>
                  </a:moveTo>
                  <a:cubicBezTo>
                    <a:pt x="3066" y="247"/>
                    <a:pt x="3062" y="250"/>
                    <a:pt x="3061" y="253"/>
                  </a:cubicBezTo>
                  <a:cubicBezTo>
                    <a:pt x="3061" y="257"/>
                    <a:pt x="3063" y="260"/>
                    <a:pt x="3067" y="260"/>
                  </a:cubicBezTo>
                  <a:cubicBezTo>
                    <a:pt x="3067" y="260"/>
                    <a:pt x="3067" y="260"/>
                    <a:pt x="3067" y="260"/>
                  </a:cubicBezTo>
                  <a:cubicBezTo>
                    <a:pt x="3070" y="260"/>
                    <a:pt x="3074" y="257"/>
                    <a:pt x="3074" y="253"/>
                  </a:cubicBezTo>
                  <a:cubicBezTo>
                    <a:pt x="3075" y="250"/>
                    <a:pt x="3073" y="247"/>
                    <a:pt x="3069" y="247"/>
                  </a:cubicBezTo>
                  <a:cubicBezTo>
                    <a:pt x="3069" y="247"/>
                    <a:pt x="3069" y="247"/>
                    <a:pt x="3069" y="247"/>
                  </a:cubicBezTo>
                  <a:moveTo>
                    <a:pt x="3003" y="247"/>
                  </a:moveTo>
                  <a:cubicBezTo>
                    <a:pt x="3003" y="247"/>
                    <a:pt x="3003" y="247"/>
                    <a:pt x="3003" y="247"/>
                  </a:cubicBezTo>
                  <a:cubicBezTo>
                    <a:pt x="2999" y="247"/>
                    <a:pt x="2996" y="250"/>
                    <a:pt x="2995" y="253"/>
                  </a:cubicBezTo>
                  <a:cubicBezTo>
                    <a:pt x="2994" y="257"/>
                    <a:pt x="2996" y="260"/>
                    <a:pt x="3000" y="260"/>
                  </a:cubicBezTo>
                  <a:cubicBezTo>
                    <a:pt x="3000" y="260"/>
                    <a:pt x="3000" y="260"/>
                    <a:pt x="3000" y="260"/>
                  </a:cubicBezTo>
                  <a:cubicBezTo>
                    <a:pt x="3003" y="260"/>
                    <a:pt x="3007" y="257"/>
                    <a:pt x="3007" y="253"/>
                  </a:cubicBezTo>
                  <a:cubicBezTo>
                    <a:pt x="3008" y="250"/>
                    <a:pt x="3006" y="247"/>
                    <a:pt x="3003" y="247"/>
                  </a:cubicBezTo>
                  <a:moveTo>
                    <a:pt x="3359" y="247"/>
                  </a:moveTo>
                  <a:cubicBezTo>
                    <a:pt x="3359" y="247"/>
                    <a:pt x="3359" y="247"/>
                    <a:pt x="3359" y="247"/>
                  </a:cubicBezTo>
                  <a:cubicBezTo>
                    <a:pt x="3355" y="247"/>
                    <a:pt x="3351" y="250"/>
                    <a:pt x="3350" y="253"/>
                  </a:cubicBezTo>
                  <a:cubicBezTo>
                    <a:pt x="3349" y="257"/>
                    <a:pt x="3351" y="260"/>
                    <a:pt x="3355" y="260"/>
                  </a:cubicBezTo>
                  <a:cubicBezTo>
                    <a:pt x="3355" y="260"/>
                    <a:pt x="3355" y="260"/>
                    <a:pt x="3355" y="260"/>
                  </a:cubicBezTo>
                  <a:cubicBezTo>
                    <a:pt x="3359" y="260"/>
                    <a:pt x="3363" y="257"/>
                    <a:pt x="3364" y="253"/>
                  </a:cubicBezTo>
                  <a:cubicBezTo>
                    <a:pt x="3365" y="249"/>
                    <a:pt x="3363" y="247"/>
                    <a:pt x="3359" y="247"/>
                  </a:cubicBezTo>
                  <a:moveTo>
                    <a:pt x="2938" y="246"/>
                  </a:moveTo>
                  <a:cubicBezTo>
                    <a:pt x="2935" y="246"/>
                    <a:pt x="2932" y="249"/>
                    <a:pt x="2931" y="253"/>
                  </a:cubicBezTo>
                  <a:cubicBezTo>
                    <a:pt x="2930" y="256"/>
                    <a:pt x="2932" y="259"/>
                    <a:pt x="2936" y="259"/>
                  </a:cubicBezTo>
                  <a:cubicBezTo>
                    <a:pt x="2936" y="259"/>
                    <a:pt x="2936" y="259"/>
                    <a:pt x="2936" y="259"/>
                  </a:cubicBezTo>
                  <a:cubicBezTo>
                    <a:pt x="2939" y="259"/>
                    <a:pt x="2942" y="257"/>
                    <a:pt x="2943" y="253"/>
                  </a:cubicBezTo>
                  <a:cubicBezTo>
                    <a:pt x="2944" y="249"/>
                    <a:pt x="2942" y="246"/>
                    <a:pt x="2938" y="246"/>
                  </a:cubicBezTo>
                  <a:cubicBezTo>
                    <a:pt x="2938" y="246"/>
                    <a:pt x="2938" y="246"/>
                    <a:pt x="2938" y="246"/>
                  </a:cubicBezTo>
                  <a:moveTo>
                    <a:pt x="3434" y="245"/>
                  </a:moveTo>
                  <a:cubicBezTo>
                    <a:pt x="3434" y="245"/>
                    <a:pt x="3434" y="245"/>
                    <a:pt x="3434" y="245"/>
                  </a:cubicBezTo>
                  <a:cubicBezTo>
                    <a:pt x="3430" y="245"/>
                    <a:pt x="3426" y="248"/>
                    <a:pt x="3425" y="252"/>
                  </a:cubicBezTo>
                  <a:cubicBezTo>
                    <a:pt x="3424" y="256"/>
                    <a:pt x="3426" y="258"/>
                    <a:pt x="3430" y="258"/>
                  </a:cubicBezTo>
                  <a:cubicBezTo>
                    <a:pt x="3430" y="258"/>
                    <a:pt x="3430" y="258"/>
                    <a:pt x="3430" y="258"/>
                  </a:cubicBezTo>
                  <a:cubicBezTo>
                    <a:pt x="3434" y="258"/>
                    <a:pt x="3438" y="255"/>
                    <a:pt x="3439" y="251"/>
                  </a:cubicBezTo>
                  <a:cubicBezTo>
                    <a:pt x="3440" y="248"/>
                    <a:pt x="3438" y="245"/>
                    <a:pt x="3434" y="245"/>
                  </a:cubicBezTo>
                  <a:moveTo>
                    <a:pt x="3510" y="242"/>
                  </a:moveTo>
                  <a:cubicBezTo>
                    <a:pt x="3510" y="242"/>
                    <a:pt x="3510" y="242"/>
                    <a:pt x="3510" y="242"/>
                  </a:cubicBezTo>
                  <a:cubicBezTo>
                    <a:pt x="3506" y="242"/>
                    <a:pt x="3501" y="245"/>
                    <a:pt x="3500" y="249"/>
                  </a:cubicBezTo>
                  <a:cubicBezTo>
                    <a:pt x="3499" y="253"/>
                    <a:pt x="3501" y="256"/>
                    <a:pt x="3505" y="256"/>
                  </a:cubicBezTo>
                  <a:cubicBezTo>
                    <a:pt x="3505" y="256"/>
                    <a:pt x="3505" y="256"/>
                    <a:pt x="3505" y="256"/>
                  </a:cubicBezTo>
                  <a:cubicBezTo>
                    <a:pt x="3509" y="255"/>
                    <a:pt x="3513" y="252"/>
                    <a:pt x="3514" y="248"/>
                  </a:cubicBezTo>
                  <a:cubicBezTo>
                    <a:pt x="3516" y="245"/>
                    <a:pt x="3514" y="242"/>
                    <a:pt x="3510" y="242"/>
                  </a:cubicBezTo>
                  <a:moveTo>
                    <a:pt x="2876" y="241"/>
                  </a:moveTo>
                  <a:cubicBezTo>
                    <a:pt x="2873" y="241"/>
                    <a:pt x="2871" y="244"/>
                    <a:pt x="2870" y="247"/>
                  </a:cubicBezTo>
                  <a:cubicBezTo>
                    <a:pt x="2869" y="251"/>
                    <a:pt x="2871" y="254"/>
                    <a:pt x="2874" y="254"/>
                  </a:cubicBezTo>
                  <a:cubicBezTo>
                    <a:pt x="2874" y="254"/>
                    <a:pt x="2875" y="254"/>
                    <a:pt x="2875" y="254"/>
                  </a:cubicBezTo>
                  <a:cubicBezTo>
                    <a:pt x="2878" y="254"/>
                    <a:pt x="2880" y="252"/>
                    <a:pt x="2881" y="248"/>
                  </a:cubicBezTo>
                  <a:cubicBezTo>
                    <a:pt x="2882" y="245"/>
                    <a:pt x="2880" y="242"/>
                    <a:pt x="2877" y="241"/>
                  </a:cubicBezTo>
                  <a:cubicBezTo>
                    <a:pt x="2877" y="241"/>
                    <a:pt x="2877" y="241"/>
                    <a:pt x="2876" y="241"/>
                  </a:cubicBezTo>
                  <a:moveTo>
                    <a:pt x="1253" y="240"/>
                  </a:moveTo>
                  <a:cubicBezTo>
                    <a:pt x="1252" y="240"/>
                    <a:pt x="1251" y="240"/>
                    <a:pt x="1251" y="241"/>
                  </a:cubicBezTo>
                  <a:cubicBezTo>
                    <a:pt x="1247" y="242"/>
                    <a:pt x="1245" y="245"/>
                    <a:pt x="1247" y="249"/>
                  </a:cubicBezTo>
                  <a:cubicBezTo>
                    <a:pt x="1247" y="252"/>
                    <a:pt x="1250" y="254"/>
                    <a:pt x="1253" y="254"/>
                  </a:cubicBezTo>
                  <a:cubicBezTo>
                    <a:pt x="1254" y="254"/>
                    <a:pt x="1254" y="254"/>
                    <a:pt x="1255" y="254"/>
                  </a:cubicBezTo>
                  <a:cubicBezTo>
                    <a:pt x="1258" y="253"/>
                    <a:pt x="1260" y="249"/>
                    <a:pt x="1259" y="246"/>
                  </a:cubicBezTo>
                  <a:cubicBezTo>
                    <a:pt x="1258" y="243"/>
                    <a:pt x="1256" y="240"/>
                    <a:pt x="1253" y="240"/>
                  </a:cubicBezTo>
                  <a:moveTo>
                    <a:pt x="784" y="240"/>
                  </a:moveTo>
                  <a:cubicBezTo>
                    <a:pt x="781" y="240"/>
                    <a:pt x="780" y="242"/>
                    <a:pt x="781" y="245"/>
                  </a:cubicBezTo>
                  <a:cubicBezTo>
                    <a:pt x="782" y="248"/>
                    <a:pt x="786" y="252"/>
                    <a:pt x="790" y="253"/>
                  </a:cubicBezTo>
                  <a:cubicBezTo>
                    <a:pt x="791" y="253"/>
                    <a:pt x="791" y="253"/>
                    <a:pt x="792" y="253"/>
                  </a:cubicBezTo>
                  <a:cubicBezTo>
                    <a:pt x="794" y="253"/>
                    <a:pt x="796" y="251"/>
                    <a:pt x="795" y="248"/>
                  </a:cubicBezTo>
                  <a:cubicBezTo>
                    <a:pt x="793" y="244"/>
                    <a:pt x="789" y="241"/>
                    <a:pt x="786" y="240"/>
                  </a:cubicBezTo>
                  <a:cubicBezTo>
                    <a:pt x="785" y="240"/>
                    <a:pt x="785" y="240"/>
                    <a:pt x="784" y="240"/>
                  </a:cubicBezTo>
                  <a:moveTo>
                    <a:pt x="3585" y="237"/>
                  </a:moveTo>
                  <a:cubicBezTo>
                    <a:pt x="3585" y="237"/>
                    <a:pt x="3585" y="237"/>
                    <a:pt x="3585" y="237"/>
                  </a:cubicBezTo>
                  <a:cubicBezTo>
                    <a:pt x="3581" y="237"/>
                    <a:pt x="3577" y="241"/>
                    <a:pt x="3575" y="245"/>
                  </a:cubicBezTo>
                  <a:cubicBezTo>
                    <a:pt x="3574" y="248"/>
                    <a:pt x="3576" y="251"/>
                    <a:pt x="3580" y="251"/>
                  </a:cubicBezTo>
                  <a:cubicBezTo>
                    <a:pt x="3580" y="251"/>
                    <a:pt x="3580" y="251"/>
                    <a:pt x="3580" y="251"/>
                  </a:cubicBezTo>
                  <a:cubicBezTo>
                    <a:pt x="3584" y="251"/>
                    <a:pt x="3588" y="247"/>
                    <a:pt x="3590" y="243"/>
                  </a:cubicBezTo>
                  <a:cubicBezTo>
                    <a:pt x="3591" y="240"/>
                    <a:pt x="3589" y="237"/>
                    <a:pt x="3585" y="237"/>
                  </a:cubicBezTo>
                  <a:moveTo>
                    <a:pt x="2818" y="231"/>
                  </a:moveTo>
                  <a:cubicBezTo>
                    <a:pt x="2815" y="231"/>
                    <a:pt x="2813" y="233"/>
                    <a:pt x="2812" y="237"/>
                  </a:cubicBezTo>
                  <a:cubicBezTo>
                    <a:pt x="2811" y="240"/>
                    <a:pt x="2813" y="244"/>
                    <a:pt x="2816" y="244"/>
                  </a:cubicBezTo>
                  <a:cubicBezTo>
                    <a:pt x="2816" y="244"/>
                    <a:pt x="2816" y="244"/>
                    <a:pt x="2817" y="244"/>
                  </a:cubicBezTo>
                  <a:cubicBezTo>
                    <a:pt x="2819" y="244"/>
                    <a:pt x="2822" y="242"/>
                    <a:pt x="2823" y="239"/>
                  </a:cubicBezTo>
                  <a:cubicBezTo>
                    <a:pt x="2824" y="235"/>
                    <a:pt x="2822" y="232"/>
                    <a:pt x="2819" y="231"/>
                  </a:cubicBezTo>
                  <a:cubicBezTo>
                    <a:pt x="2819" y="231"/>
                    <a:pt x="2818" y="231"/>
                    <a:pt x="2818" y="231"/>
                  </a:cubicBezTo>
                  <a:moveTo>
                    <a:pt x="3660" y="230"/>
                  </a:moveTo>
                  <a:cubicBezTo>
                    <a:pt x="3660" y="230"/>
                    <a:pt x="3660" y="230"/>
                    <a:pt x="3660" y="231"/>
                  </a:cubicBezTo>
                  <a:cubicBezTo>
                    <a:pt x="3656" y="231"/>
                    <a:pt x="3651" y="234"/>
                    <a:pt x="3650" y="238"/>
                  </a:cubicBezTo>
                  <a:cubicBezTo>
                    <a:pt x="3649" y="242"/>
                    <a:pt x="3651" y="244"/>
                    <a:pt x="3654" y="244"/>
                  </a:cubicBezTo>
                  <a:cubicBezTo>
                    <a:pt x="3654" y="244"/>
                    <a:pt x="3654" y="244"/>
                    <a:pt x="3655" y="244"/>
                  </a:cubicBezTo>
                  <a:cubicBezTo>
                    <a:pt x="3659" y="244"/>
                    <a:pt x="3663" y="240"/>
                    <a:pt x="3664" y="237"/>
                  </a:cubicBezTo>
                  <a:cubicBezTo>
                    <a:pt x="3665" y="233"/>
                    <a:pt x="3664" y="230"/>
                    <a:pt x="3660" y="230"/>
                  </a:cubicBezTo>
                  <a:moveTo>
                    <a:pt x="713" y="224"/>
                  </a:moveTo>
                  <a:cubicBezTo>
                    <a:pt x="711" y="224"/>
                    <a:pt x="710" y="226"/>
                    <a:pt x="710" y="229"/>
                  </a:cubicBezTo>
                  <a:cubicBezTo>
                    <a:pt x="712" y="232"/>
                    <a:pt x="716" y="236"/>
                    <a:pt x="719" y="236"/>
                  </a:cubicBezTo>
                  <a:cubicBezTo>
                    <a:pt x="720" y="237"/>
                    <a:pt x="720" y="237"/>
                    <a:pt x="721" y="237"/>
                  </a:cubicBezTo>
                  <a:cubicBezTo>
                    <a:pt x="724" y="237"/>
                    <a:pt x="725" y="235"/>
                    <a:pt x="724" y="232"/>
                  </a:cubicBezTo>
                  <a:cubicBezTo>
                    <a:pt x="723" y="229"/>
                    <a:pt x="719" y="225"/>
                    <a:pt x="715" y="224"/>
                  </a:cubicBezTo>
                  <a:cubicBezTo>
                    <a:pt x="714" y="224"/>
                    <a:pt x="714" y="224"/>
                    <a:pt x="713" y="224"/>
                  </a:cubicBezTo>
                  <a:moveTo>
                    <a:pt x="3734" y="222"/>
                  </a:moveTo>
                  <a:cubicBezTo>
                    <a:pt x="3734" y="222"/>
                    <a:pt x="3733" y="222"/>
                    <a:pt x="3733" y="222"/>
                  </a:cubicBezTo>
                  <a:cubicBezTo>
                    <a:pt x="3729" y="222"/>
                    <a:pt x="3725" y="226"/>
                    <a:pt x="3724" y="229"/>
                  </a:cubicBezTo>
                  <a:cubicBezTo>
                    <a:pt x="3722" y="233"/>
                    <a:pt x="3724" y="235"/>
                    <a:pt x="3727" y="235"/>
                  </a:cubicBezTo>
                  <a:cubicBezTo>
                    <a:pt x="3727" y="235"/>
                    <a:pt x="3727" y="235"/>
                    <a:pt x="3728" y="235"/>
                  </a:cubicBezTo>
                  <a:cubicBezTo>
                    <a:pt x="3732" y="235"/>
                    <a:pt x="3736" y="231"/>
                    <a:pt x="3737" y="228"/>
                  </a:cubicBezTo>
                  <a:cubicBezTo>
                    <a:pt x="3739" y="224"/>
                    <a:pt x="3737" y="222"/>
                    <a:pt x="3734" y="222"/>
                  </a:cubicBezTo>
                  <a:moveTo>
                    <a:pt x="1321" y="222"/>
                  </a:moveTo>
                  <a:cubicBezTo>
                    <a:pt x="1320" y="222"/>
                    <a:pt x="1319" y="222"/>
                    <a:pt x="1319" y="222"/>
                  </a:cubicBezTo>
                  <a:cubicBezTo>
                    <a:pt x="1315" y="223"/>
                    <a:pt x="1313" y="227"/>
                    <a:pt x="1314" y="231"/>
                  </a:cubicBezTo>
                  <a:cubicBezTo>
                    <a:pt x="1315" y="234"/>
                    <a:pt x="1317" y="236"/>
                    <a:pt x="1320" y="236"/>
                  </a:cubicBezTo>
                  <a:cubicBezTo>
                    <a:pt x="1321" y="236"/>
                    <a:pt x="1321" y="235"/>
                    <a:pt x="1322" y="235"/>
                  </a:cubicBezTo>
                  <a:cubicBezTo>
                    <a:pt x="1325" y="234"/>
                    <a:pt x="1328" y="230"/>
                    <a:pt x="1327" y="227"/>
                  </a:cubicBezTo>
                  <a:cubicBezTo>
                    <a:pt x="1326" y="224"/>
                    <a:pt x="1324" y="222"/>
                    <a:pt x="1321" y="222"/>
                  </a:cubicBezTo>
                  <a:moveTo>
                    <a:pt x="2762" y="217"/>
                  </a:moveTo>
                  <a:cubicBezTo>
                    <a:pt x="2760" y="217"/>
                    <a:pt x="2758" y="219"/>
                    <a:pt x="2757" y="222"/>
                  </a:cubicBezTo>
                  <a:cubicBezTo>
                    <a:pt x="2756" y="226"/>
                    <a:pt x="2758" y="230"/>
                    <a:pt x="2760" y="230"/>
                  </a:cubicBezTo>
                  <a:cubicBezTo>
                    <a:pt x="2761" y="230"/>
                    <a:pt x="2761" y="231"/>
                    <a:pt x="2762" y="231"/>
                  </a:cubicBezTo>
                  <a:cubicBezTo>
                    <a:pt x="2764" y="231"/>
                    <a:pt x="2766" y="228"/>
                    <a:pt x="2767" y="225"/>
                  </a:cubicBezTo>
                  <a:cubicBezTo>
                    <a:pt x="2768" y="222"/>
                    <a:pt x="2766" y="218"/>
                    <a:pt x="2764" y="217"/>
                  </a:cubicBezTo>
                  <a:cubicBezTo>
                    <a:pt x="2763" y="217"/>
                    <a:pt x="2763" y="217"/>
                    <a:pt x="2762" y="217"/>
                  </a:cubicBezTo>
                  <a:moveTo>
                    <a:pt x="3806" y="210"/>
                  </a:moveTo>
                  <a:cubicBezTo>
                    <a:pt x="3806" y="210"/>
                    <a:pt x="3805" y="210"/>
                    <a:pt x="3805" y="210"/>
                  </a:cubicBezTo>
                  <a:cubicBezTo>
                    <a:pt x="3801" y="211"/>
                    <a:pt x="3797" y="215"/>
                    <a:pt x="3795" y="218"/>
                  </a:cubicBezTo>
                  <a:cubicBezTo>
                    <a:pt x="3794" y="222"/>
                    <a:pt x="3795" y="224"/>
                    <a:pt x="3798" y="224"/>
                  </a:cubicBezTo>
                  <a:cubicBezTo>
                    <a:pt x="3798" y="224"/>
                    <a:pt x="3799" y="224"/>
                    <a:pt x="3799" y="224"/>
                  </a:cubicBezTo>
                  <a:cubicBezTo>
                    <a:pt x="3803" y="223"/>
                    <a:pt x="3807" y="219"/>
                    <a:pt x="3809" y="216"/>
                  </a:cubicBezTo>
                  <a:cubicBezTo>
                    <a:pt x="3810" y="213"/>
                    <a:pt x="3809" y="210"/>
                    <a:pt x="3806" y="210"/>
                  </a:cubicBezTo>
                  <a:moveTo>
                    <a:pt x="642" y="206"/>
                  </a:moveTo>
                  <a:cubicBezTo>
                    <a:pt x="639" y="206"/>
                    <a:pt x="638" y="208"/>
                    <a:pt x="639" y="211"/>
                  </a:cubicBezTo>
                  <a:cubicBezTo>
                    <a:pt x="640" y="214"/>
                    <a:pt x="644" y="217"/>
                    <a:pt x="648" y="218"/>
                  </a:cubicBezTo>
                  <a:cubicBezTo>
                    <a:pt x="648" y="218"/>
                    <a:pt x="649" y="219"/>
                    <a:pt x="650" y="219"/>
                  </a:cubicBezTo>
                  <a:cubicBezTo>
                    <a:pt x="652" y="219"/>
                    <a:pt x="653" y="217"/>
                    <a:pt x="653" y="214"/>
                  </a:cubicBezTo>
                  <a:cubicBezTo>
                    <a:pt x="651" y="211"/>
                    <a:pt x="647" y="208"/>
                    <a:pt x="644" y="207"/>
                  </a:cubicBezTo>
                  <a:cubicBezTo>
                    <a:pt x="643" y="206"/>
                    <a:pt x="642" y="206"/>
                    <a:pt x="642" y="206"/>
                  </a:cubicBezTo>
                  <a:moveTo>
                    <a:pt x="1390" y="200"/>
                  </a:moveTo>
                  <a:cubicBezTo>
                    <a:pt x="1389" y="200"/>
                    <a:pt x="1388" y="200"/>
                    <a:pt x="1388" y="200"/>
                  </a:cubicBezTo>
                  <a:cubicBezTo>
                    <a:pt x="1384" y="201"/>
                    <a:pt x="1382" y="205"/>
                    <a:pt x="1382" y="209"/>
                  </a:cubicBezTo>
                  <a:cubicBezTo>
                    <a:pt x="1383" y="212"/>
                    <a:pt x="1385" y="214"/>
                    <a:pt x="1388" y="214"/>
                  </a:cubicBezTo>
                  <a:cubicBezTo>
                    <a:pt x="1388" y="214"/>
                    <a:pt x="1389" y="214"/>
                    <a:pt x="1390" y="214"/>
                  </a:cubicBezTo>
                  <a:cubicBezTo>
                    <a:pt x="1393" y="212"/>
                    <a:pt x="1396" y="208"/>
                    <a:pt x="1395" y="205"/>
                  </a:cubicBezTo>
                  <a:cubicBezTo>
                    <a:pt x="1395" y="202"/>
                    <a:pt x="1392" y="200"/>
                    <a:pt x="1390" y="200"/>
                  </a:cubicBezTo>
                  <a:moveTo>
                    <a:pt x="2709" y="200"/>
                  </a:moveTo>
                  <a:cubicBezTo>
                    <a:pt x="2707" y="200"/>
                    <a:pt x="2705" y="202"/>
                    <a:pt x="2704" y="205"/>
                  </a:cubicBezTo>
                  <a:cubicBezTo>
                    <a:pt x="2703" y="208"/>
                    <a:pt x="2704" y="212"/>
                    <a:pt x="2707" y="213"/>
                  </a:cubicBezTo>
                  <a:cubicBezTo>
                    <a:pt x="2708" y="213"/>
                    <a:pt x="2708" y="213"/>
                    <a:pt x="2709" y="213"/>
                  </a:cubicBezTo>
                  <a:cubicBezTo>
                    <a:pt x="2711" y="213"/>
                    <a:pt x="2713" y="211"/>
                    <a:pt x="2714" y="208"/>
                  </a:cubicBezTo>
                  <a:cubicBezTo>
                    <a:pt x="2715" y="205"/>
                    <a:pt x="2713" y="201"/>
                    <a:pt x="2711" y="200"/>
                  </a:cubicBezTo>
                  <a:cubicBezTo>
                    <a:pt x="2710" y="200"/>
                    <a:pt x="2710" y="200"/>
                    <a:pt x="2709" y="200"/>
                  </a:cubicBezTo>
                  <a:moveTo>
                    <a:pt x="3876" y="196"/>
                  </a:moveTo>
                  <a:cubicBezTo>
                    <a:pt x="3876" y="196"/>
                    <a:pt x="3875" y="196"/>
                    <a:pt x="3875" y="196"/>
                  </a:cubicBezTo>
                  <a:cubicBezTo>
                    <a:pt x="3871" y="197"/>
                    <a:pt x="3867" y="201"/>
                    <a:pt x="3865" y="204"/>
                  </a:cubicBezTo>
                  <a:cubicBezTo>
                    <a:pt x="3864" y="207"/>
                    <a:pt x="3865" y="209"/>
                    <a:pt x="3867" y="209"/>
                  </a:cubicBezTo>
                  <a:cubicBezTo>
                    <a:pt x="3868" y="209"/>
                    <a:pt x="3868" y="209"/>
                    <a:pt x="3869" y="209"/>
                  </a:cubicBezTo>
                  <a:cubicBezTo>
                    <a:pt x="3872" y="208"/>
                    <a:pt x="3876" y="205"/>
                    <a:pt x="3878" y="201"/>
                  </a:cubicBezTo>
                  <a:cubicBezTo>
                    <a:pt x="3879" y="198"/>
                    <a:pt x="3879" y="196"/>
                    <a:pt x="3876" y="196"/>
                  </a:cubicBezTo>
                  <a:moveTo>
                    <a:pt x="570" y="187"/>
                  </a:moveTo>
                  <a:cubicBezTo>
                    <a:pt x="567" y="187"/>
                    <a:pt x="566" y="189"/>
                    <a:pt x="567" y="191"/>
                  </a:cubicBezTo>
                  <a:cubicBezTo>
                    <a:pt x="568" y="194"/>
                    <a:pt x="572" y="198"/>
                    <a:pt x="575" y="199"/>
                  </a:cubicBezTo>
                  <a:cubicBezTo>
                    <a:pt x="576" y="199"/>
                    <a:pt x="577" y="199"/>
                    <a:pt x="578" y="199"/>
                  </a:cubicBezTo>
                  <a:cubicBezTo>
                    <a:pt x="580" y="199"/>
                    <a:pt x="581" y="198"/>
                    <a:pt x="581" y="195"/>
                  </a:cubicBezTo>
                  <a:cubicBezTo>
                    <a:pt x="580" y="192"/>
                    <a:pt x="576" y="189"/>
                    <a:pt x="572" y="188"/>
                  </a:cubicBezTo>
                  <a:cubicBezTo>
                    <a:pt x="571" y="187"/>
                    <a:pt x="570" y="187"/>
                    <a:pt x="570" y="187"/>
                  </a:cubicBezTo>
                  <a:moveTo>
                    <a:pt x="2658" y="179"/>
                  </a:moveTo>
                  <a:cubicBezTo>
                    <a:pt x="2656" y="179"/>
                    <a:pt x="2654" y="181"/>
                    <a:pt x="2653" y="184"/>
                  </a:cubicBezTo>
                  <a:cubicBezTo>
                    <a:pt x="2652" y="188"/>
                    <a:pt x="2653" y="192"/>
                    <a:pt x="2656" y="193"/>
                  </a:cubicBezTo>
                  <a:cubicBezTo>
                    <a:pt x="2656" y="193"/>
                    <a:pt x="2657" y="193"/>
                    <a:pt x="2657" y="193"/>
                  </a:cubicBezTo>
                  <a:cubicBezTo>
                    <a:pt x="2659" y="193"/>
                    <a:pt x="2662" y="191"/>
                    <a:pt x="2662" y="188"/>
                  </a:cubicBezTo>
                  <a:cubicBezTo>
                    <a:pt x="2663" y="185"/>
                    <a:pt x="2662" y="181"/>
                    <a:pt x="2659" y="180"/>
                  </a:cubicBezTo>
                  <a:cubicBezTo>
                    <a:pt x="2659" y="179"/>
                    <a:pt x="2658" y="179"/>
                    <a:pt x="2658" y="179"/>
                  </a:cubicBezTo>
                  <a:moveTo>
                    <a:pt x="3943" y="179"/>
                  </a:moveTo>
                  <a:cubicBezTo>
                    <a:pt x="3943" y="179"/>
                    <a:pt x="3942" y="179"/>
                    <a:pt x="3942" y="179"/>
                  </a:cubicBezTo>
                  <a:cubicBezTo>
                    <a:pt x="3938" y="180"/>
                    <a:pt x="3934" y="183"/>
                    <a:pt x="3932" y="187"/>
                  </a:cubicBezTo>
                  <a:cubicBezTo>
                    <a:pt x="3931" y="190"/>
                    <a:pt x="3931" y="192"/>
                    <a:pt x="3934" y="192"/>
                  </a:cubicBezTo>
                  <a:cubicBezTo>
                    <a:pt x="3934" y="192"/>
                    <a:pt x="3935" y="192"/>
                    <a:pt x="3935" y="191"/>
                  </a:cubicBezTo>
                  <a:cubicBezTo>
                    <a:pt x="3939" y="190"/>
                    <a:pt x="3943" y="187"/>
                    <a:pt x="3945" y="183"/>
                  </a:cubicBezTo>
                  <a:cubicBezTo>
                    <a:pt x="3946" y="180"/>
                    <a:pt x="3945" y="179"/>
                    <a:pt x="3943" y="179"/>
                  </a:cubicBezTo>
                  <a:moveTo>
                    <a:pt x="1459" y="176"/>
                  </a:moveTo>
                  <a:cubicBezTo>
                    <a:pt x="1459" y="176"/>
                    <a:pt x="1458" y="176"/>
                    <a:pt x="1457" y="176"/>
                  </a:cubicBezTo>
                  <a:cubicBezTo>
                    <a:pt x="1453" y="178"/>
                    <a:pt x="1451" y="182"/>
                    <a:pt x="1451" y="185"/>
                  </a:cubicBezTo>
                  <a:cubicBezTo>
                    <a:pt x="1451" y="188"/>
                    <a:pt x="1453" y="190"/>
                    <a:pt x="1456" y="190"/>
                  </a:cubicBezTo>
                  <a:cubicBezTo>
                    <a:pt x="1457" y="190"/>
                    <a:pt x="1457" y="190"/>
                    <a:pt x="1458" y="190"/>
                  </a:cubicBezTo>
                  <a:cubicBezTo>
                    <a:pt x="1462" y="188"/>
                    <a:pt x="1465" y="184"/>
                    <a:pt x="1464" y="181"/>
                  </a:cubicBezTo>
                  <a:cubicBezTo>
                    <a:pt x="1464" y="178"/>
                    <a:pt x="1462" y="176"/>
                    <a:pt x="1459" y="176"/>
                  </a:cubicBezTo>
                  <a:moveTo>
                    <a:pt x="498" y="167"/>
                  </a:moveTo>
                  <a:cubicBezTo>
                    <a:pt x="495" y="167"/>
                    <a:pt x="494" y="169"/>
                    <a:pt x="495" y="171"/>
                  </a:cubicBezTo>
                  <a:cubicBezTo>
                    <a:pt x="495" y="174"/>
                    <a:pt x="499" y="177"/>
                    <a:pt x="503" y="178"/>
                  </a:cubicBezTo>
                  <a:cubicBezTo>
                    <a:pt x="504" y="179"/>
                    <a:pt x="505" y="179"/>
                    <a:pt x="505" y="179"/>
                  </a:cubicBezTo>
                  <a:cubicBezTo>
                    <a:pt x="508" y="179"/>
                    <a:pt x="509" y="177"/>
                    <a:pt x="508" y="175"/>
                  </a:cubicBezTo>
                  <a:cubicBezTo>
                    <a:pt x="507" y="172"/>
                    <a:pt x="504" y="169"/>
                    <a:pt x="500" y="168"/>
                  </a:cubicBezTo>
                  <a:cubicBezTo>
                    <a:pt x="499" y="167"/>
                    <a:pt x="498" y="167"/>
                    <a:pt x="498" y="167"/>
                  </a:cubicBezTo>
                  <a:moveTo>
                    <a:pt x="4935" y="160"/>
                  </a:moveTo>
                  <a:cubicBezTo>
                    <a:pt x="4932" y="160"/>
                    <a:pt x="4929" y="162"/>
                    <a:pt x="4928" y="166"/>
                  </a:cubicBezTo>
                  <a:cubicBezTo>
                    <a:pt x="4928" y="170"/>
                    <a:pt x="4930" y="173"/>
                    <a:pt x="4933" y="173"/>
                  </a:cubicBezTo>
                  <a:cubicBezTo>
                    <a:pt x="4933" y="173"/>
                    <a:pt x="4933" y="173"/>
                    <a:pt x="4933" y="173"/>
                  </a:cubicBezTo>
                  <a:cubicBezTo>
                    <a:pt x="4937" y="173"/>
                    <a:pt x="4940" y="171"/>
                    <a:pt x="4940" y="167"/>
                  </a:cubicBezTo>
                  <a:cubicBezTo>
                    <a:pt x="4941" y="163"/>
                    <a:pt x="4939" y="160"/>
                    <a:pt x="4936" y="160"/>
                  </a:cubicBezTo>
                  <a:cubicBezTo>
                    <a:pt x="4936" y="160"/>
                    <a:pt x="4935" y="160"/>
                    <a:pt x="4935" y="160"/>
                  </a:cubicBezTo>
                  <a:moveTo>
                    <a:pt x="4007" y="158"/>
                  </a:moveTo>
                  <a:cubicBezTo>
                    <a:pt x="4007" y="158"/>
                    <a:pt x="4006" y="158"/>
                    <a:pt x="4006" y="158"/>
                  </a:cubicBezTo>
                  <a:cubicBezTo>
                    <a:pt x="4002" y="159"/>
                    <a:pt x="3998" y="163"/>
                    <a:pt x="3996" y="166"/>
                  </a:cubicBezTo>
                  <a:cubicBezTo>
                    <a:pt x="3995" y="169"/>
                    <a:pt x="3995" y="170"/>
                    <a:pt x="3997" y="170"/>
                  </a:cubicBezTo>
                  <a:cubicBezTo>
                    <a:pt x="3998" y="170"/>
                    <a:pt x="3998" y="170"/>
                    <a:pt x="3999" y="170"/>
                  </a:cubicBezTo>
                  <a:cubicBezTo>
                    <a:pt x="4002" y="169"/>
                    <a:pt x="4006" y="165"/>
                    <a:pt x="4008" y="162"/>
                  </a:cubicBezTo>
                  <a:cubicBezTo>
                    <a:pt x="4009" y="159"/>
                    <a:pt x="4009" y="158"/>
                    <a:pt x="4007" y="158"/>
                  </a:cubicBezTo>
                  <a:moveTo>
                    <a:pt x="2608" y="157"/>
                  </a:moveTo>
                  <a:cubicBezTo>
                    <a:pt x="2606" y="157"/>
                    <a:pt x="2604" y="159"/>
                    <a:pt x="2603" y="162"/>
                  </a:cubicBezTo>
                  <a:cubicBezTo>
                    <a:pt x="2602" y="166"/>
                    <a:pt x="2603" y="170"/>
                    <a:pt x="2606" y="171"/>
                  </a:cubicBezTo>
                  <a:cubicBezTo>
                    <a:pt x="2606" y="171"/>
                    <a:pt x="2607" y="171"/>
                    <a:pt x="2607" y="171"/>
                  </a:cubicBezTo>
                  <a:cubicBezTo>
                    <a:pt x="2609" y="171"/>
                    <a:pt x="2611" y="170"/>
                    <a:pt x="2612" y="167"/>
                  </a:cubicBezTo>
                  <a:cubicBezTo>
                    <a:pt x="2613" y="163"/>
                    <a:pt x="2612" y="159"/>
                    <a:pt x="2610" y="158"/>
                  </a:cubicBezTo>
                  <a:cubicBezTo>
                    <a:pt x="2609" y="158"/>
                    <a:pt x="2609" y="157"/>
                    <a:pt x="2608" y="157"/>
                  </a:cubicBezTo>
                  <a:moveTo>
                    <a:pt x="4872" y="153"/>
                  </a:moveTo>
                  <a:cubicBezTo>
                    <a:pt x="4869" y="153"/>
                    <a:pt x="4866" y="156"/>
                    <a:pt x="4866" y="159"/>
                  </a:cubicBezTo>
                  <a:cubicBezTo>
                    <a:pt x="4865" y="163"/>
                    <a:pt x="4867" y="166"/>
                    <a:pt x="4870" y="167"/>
                  </a:cubicBezTo>
                  <a:cubicBezTo>
                    <a:pt x="4870" y="167"/>
                    <a:pt x="4870" y="167"/>
                    <a:pt x="4871" y="167"/>
                  </a:cubicBezTo>
                  <a:cubicBezTo>
                    <a:pt x="4874" y="167"/>
                    <a:pt x="4877" y="164"/>
                    <a:pt x="4877" y="161"/>
                  </a:cubicBezTo>
                  <a:cubicBezTo>
                    <a:pt x="4878" y="157"/>
                    <a:pt x="4876" y="154"/>
                    <a:pt x="4873" y="153"/>
                  </a:cubicBezTo>
                  <a:cubicBezTo>
                    <a:pt x="4873" y="153"/>
                    <a:pt x="4873" y="153"/>
                    <a:pt x="4872" y="153"/>
                  </a:cubicBezTo>
                  <a:moveTo>
                    <a:pt x="1529" y="151"/>
                  </a:moveTo>
                  <a:cubicBezTo>
                    <a:pt x="1528" y="151"/>
                    <a:pt x="1528" y="151"/>
                    <a:pt x="1527" y="151"/>
                  </a:cubicBezTo>
                  <a:cubicBezTo>
                    <a:pt x="1523" y="152"/>
                    <a:pt x="1520" y="157"/>
                    <a:pt x="1520" y="160"/>
                  </a:cubicBezTo>
                  <a:cubicBezTo>
                    <a:pt x="1520" y="163"/>
                    <a:pt x="1522" y="165"/>
                    <a:pt x="1525" y="165"/>
                  </a:cubicBezTo>
                  <a:cubicBezTo>
                    <a:pt x="1526" y="165"/>
                    <a:pt x="1526" y="165"/>
                    <a:pt x="1527" y="165"/>
                  </a:cubicBezTo>
                  <a:cubicBezTo>
                    <a:pt x="1531" y="163"/>
                    <a:pt x="1534" y="159"/>
                    <a:pt x="1534" y="155"/>
                  </a:cubicBezTo>
                  <a:cubicBezTo>
                    <a:pt x="1534" y="153"/>
                    <a:pt x="1532" y="151"/>
                    <a:pt x="1529" y="151"/>
                  </a:cubicBezTo>
                  <a:moveTo>
                    <a:pt x="425" y="147"/>
                  </a:moveTo>
                  <a:cubicBezTo>
                    <a:pt x="423" y="147"/>
                    <a:pt x="422" y="149"/>
                    <a:pt x="422" y="151"/>
                  </a:cubicBezTo>
                  <a:cubicBezTo>
                    <a:pt x="423" y="154"/>
                    <a:pt x="427" y="157"/>
                    <a:pt x="430" y="158"/>
                  </a:cubicBezTo>
                  <a:cubicBezTo>
                    <a:pt x="431" y="158"/>
                    <a:pt x="432" y="158"/>
                    <a:pt x="433" y="158"/>
                  </a:cubicBezTo>
                  <a:cubicBezTo>
                    <a:pt x="435" y="158"/>
                    <a:pt x="437" y="157"/>
                    <a:pt x="436" y="155"/>
                  </a:cubicBezTo>
                  <a:cubicBezTo>
                    <a:pt x="435" y="152"/>
                    <a:pt x="431" y="149"/>
                    <a:pt x="428" y="148"/>
                  </a:cubicBezTo>
                  <a:cubicBezTo>
                    <a:pt x="427" y="148"/>
                    <a:pt x="426" y="147"/>
                    <a:pt x="425" y="147"/>
                  </a:cubicBezTo>
                  <a:moveTo>
                    <a:pt x="4811" y="144"/>
                  </a:moveTo>
                  <a:cubicBezTo>
                    <a:pt x="4808" y="144"/>
                    <a:pt x="4805" y="147"/>
                    <a:pt x="4804" y="150"/>
                  </a:cubicBezTo>
                  <a:cubicBezTo>
                    <a:pt x="4803" y="153"/>
                    <a:pt x="4805" y="157"/>
                    <a:pt x="4808" y="157"/>
                  </a:cubicBezTo>
                  <a:cubicBezTo>
                    <a:pt x="4808" y="157"/>
                    <a:pt x="4809" y="157"/>
                    <a:pt x="4809" y="157"/>
                  </a:cubicBezTo>
                  <a:cubicBezTo>
                    <a:pt x="4812" y="157"/>
                    <a:pt x="4815" y="155"/>
                    <a:pt x="4816" y="152"/>
                  </a:cubicBezTo>
                  <a:cubicBezTo>
                    <a:pt x="4817" y="148"/>
                    <a:pt x="4815" y="145"/>
                    <a:pt x="4812" y="144"/>
                  </a:cubicBezTo>
                  <a:cubicBezTo>
                    <a:pt x="4811" y="144"/>
                    <a:pt x="4811" y="144"/>
                    <a:pt x="4811" y="144"/>
                  </a:cubicBezTo>
                  <a:moveTo>
                    <a:pt x="2559" y="134"/>
                  </a:moveTo>
                  <a:cubicBezTo>
                    <a:pt x="2557" y="134"/>
                    <a:pt x="2554" y="136"/>
                    <a:pt x="2554" y="139"/>
                  </a:cubicBezTo>
                  <a:cubicBezTo>
                    <a:pt x="2552" y="143"/>
                    <a:pt x="2553" y="147"/>
                    <a:pt x="2556" y="148"/>
                  </a:cubicBezTo>
                  <a:cubicBezTo>
                    <a:pt x="2557" y="148"/>
                    <a:pt x="2557" y="148"/>
                    <a:pt x="2558" y="148"/>
                  </a:cubicBezTo>
                  <a:cubicBezTo>
                    <a:pt x="2560" y="148"/>
                    <a:pt x="2562" y="147"/>
                    <a:pt x="2563" y="144"/>
                  </a:cubicBezTo>
                  <a:cubicBezTo>
                    <a:pt x="2564" y="140"/>
                    <a:pt x="2563" y="136"/>
                    <a:pt x="2560" y="135"/>
                  </a:cubicBezTo>
                  <a:cubicBezTo>
                    <a:pt x="2560" y="134"/>
                    <a:pt x="2559" y="134"/>
                    <a:pt x="2559" y="134"/>
                  </a:cubicBezTo>
                  <a:moveTo>
                    <a:pt x="4750" y="134"/>
                  </a:moveTo>
                  <a:cubicBezTo>
                    <a:pt x="4747" y="134"/>
                    <a:pt x="4745" y="136"/>
                    <a:pt x="4744" y="139"/>
                  </a:cubicBezTo>
                  <a:cubicBezTo>
                    <a:pt x="4743" y="142"/>
                    <a:pt x="4744" y="146"/>
                    <a:pt x="4747" y="146"/>
                  </a:cubicBezTo>
                  <a:cubicBezTo>
                    <a:pt x="4748" y="146"/>
                    <a:pt x="4748" y="146"/>
                    <a:pt x="4748" y="146"/>
                  </a:cubicBezTo>
                  <a:cubicBezTo>
                    <a:pt x="4751" y="146"/>
                    <a:pt x="4754" y="144"/>
                    <a:pt x="4755" y="141"/>
                  </a:cubicBezTo>
                  <a:cubicBezTo>
                    <a:pt x="4756" y="138"/>
                    <a:pt x="4754" y="134"/>
                    <a:pt x="4751" y="134"/>
                  </a:cubicBezTo>
                  <a:cubicBezTo>
                    <a:pt x="4751" y="134"/>
                    <a:pt x="4750" y="134"/>
                    <a:pt x="4750" y="134"/>
                  </a:cubicBezTo>
                  <a:moveTo>
                    <a:pt x="4068" y="133"/>
                  </a:moveTo>
                  <a:cubicBezTo>
                    <a:pt x="4067" y="133"/>
                    <a:pt x="4067" y="133"/>
                    <a:pt x="4066" y="134"/>
                  </a:cubicBezTo>
                  <a:cubicBezTo>
                    <a:pt x="4063" y="135"/>
                    <a:pt x="4059" y="139"/>
                    <a:pt x="4057" y="142"/>
                  </a:cubicBezTo>
                  <a:cubicBezTo>
                    <a:pt x="4055" y="144"/>
                    <a:pt x="4056" y="145"/>
                    <a:pt x="4057" y="145"/>
                  </a:cubicBezTo>
                  <a:cubicBezTo>
                    <a:pt x="4057" y="145"/>
                    <a:pt x="4058" y="145"/>
                    <a:pt x="4059" y="144"/>
                  </a:cubicBezTo>
                  <a:cubicBezTo>
                    <a:pt x="4062" y="143"/>
                    <a:pt x="4066" y="139"/>
                    <a:pt x="4068" y="136"/>
                  </a:cubicBezTo>
                  <a:cubicBezTo>
                    <a:pt x="4069" y="134"/>
                    <a:pt x="4069" y="133"/>
                    <a:pt x="4068" y="133"/>
                  </a:cubicBezTo>
                  <a:moveTo>
                    <a:pt x="353" y="128"/>
                  </a:moveTo>
                  <a:cubicBezTo>
                    <a:pt x="351" y="128"/>
                    <a:pt x="350" y="129"/>
                    <a:pt x="350" y="131"/>
                  </a:cubicBezTo>
                  <a:cubicBezTo>
                    <a:pt x="351" y="134"/>
                    <a:pt x="354" y="137"/>
                    <a:pt x="358" y="138"/>
                  </a:cubicBezTo>
                  <a:cubicBezTo>
                    <a:pt x="359" y="138"/>
                    <a:pt x="360" y="138"/>
                    <a:pt x="360" y="138"/>
                  </a:cubicBezTo>
                  <a:cubicBezTo>
                    <a:pt x="363" y="138"/>
                    <a:pt x="364" y="137"/>
                    <a:pt x="364" y="135"/>
                  </a:cubicBezTo>
                  <a:cubicBezTo>
                    <a:pt x="363" y="132"/>
                    <a:pt x="359" y="129"/>
                    <a:pt x="356" y="128"/>
                  </a:cubicBezTo>
                  <a:cubicBezTo>
                    <a:pt x="355" y="128"/>
                    <a:pt x="354" y="128"/>
                    <a:pt x="353" y="128"/>
                  </a:cubicBezTo>
                  <a:moveTo>
                    <a:pt x="1599" y="125"/>
                  </a:moveTo>
                  <a:cubicBezTo>
                    <a:pt x="1598" y="125"/>
                    <a:pt x="1598" y="125"/>
                    <a:pt x="1597" y="125"/>
                  </a:cubicBezTo>
                  <a:cubicBezTo>
                    <a:pt x="1593" y="127"/>
                    <a:pt x="1590" y="131"/>
                    <a:pt x="1590" y="135"/>
                  </a:cubicBezTo>
                  <a:cubicBezTo>
                    <a:pt x="1590" y="138"/>
                    <a:pt x="1591" y="139"/>
                    <a:pt x="1594" y="139"/>
                  </a:cubicBezTo>
                  <a:cubicBezTo>
                    <a:pt x="1594" y="139"/>
                    <a:pt x="1595" y="139"/>
                    <a:pt x="1596" y="139"/>
                  </a:cubicBezTo>
                  <a:cubicBezTo>
                    <a:pt x="1600" y="138"/>
                    <a:pt x="1603" y="133"/>
                    <a:pt x="1603" y="130"/>
                  </a:cubicBezTo>
                  <a:cubicBezTo>
                    <a:pt x="1603" y="127"/>
                    <a:pt x="1602" y="125"/>
                    <a:pt x="1599" y="125"/>
                  </a:cubicBezTo>
                  <a:moveTo>
                    <a:pt x="4691" y="122"/>
                  </a:moveTo>
                  <a:cubicBezTo>
                    <a:pt x="4688" y="122"/>
                    <a:pt x="4685" y="124"/>
                    <a:pt x="4684" y="127"/>
                  </a:cubicBezTo>
                  <a:cubicBezTo>
                    <a:pt x="4683" y="130"/>
                    <a:pt x="4685" y="134"/>
                    <a:pt x="4688" y="134"/>
                  </a:cubicBezTo>
                  <a:cubicBezTo>
                    <a:pt x="4688" y="134"/>
                    <a:pt x="4688" y="134"/>
                    <a:pt x="4689" y="134"/>
                  </a:cubicBezTo>
                  <a:cubicBezTo>
                    <a:pt x="4692" y="134"/>
                    <a:pt x="4694" y="132"/>
                    <a:pt x="4695" y="129"/>
                  </a:cubicBezTo>
                  <a:cubicBezTo>
                    <a:pt x="4696" y="126"/>
                    <a:pt x="4695" y="123"/>
                    <a:pt x="4692" y="122"/>
                  </a:cubicBezTo>
                  <a:cubicBezTo>
                    <a:pt x="4691" y="122"/>
                    <a:pt x="4691" y="122"/>
                    <a:pt x="4691" y="122"/>
                  </a:cubicBezTo>
                  <a:moveTo>
                    <a:pt x="2510" y="111"/>
                  </a:moveTo>
                  <a:cubicBezTo>
                    <a:pt x="2508" y="111"/>
                    <a:pt x="2506" y="113"/>
                    <a:pt x="2504" y="116"/>
                  </a:cubicBezTo>
                  <a:cubicBezTo>
                    <a:pt x="2503" y="120"/>
                    <a:pt x="2504" y="124"/>
                    <a:pt x="2507" y="125"/>
                  </a:cubicBezTo>
                  <a:cubicBezTo>
                    <a:pt x="2507" y="125"/>
                    <a:pt x="2508" y="125"/>
                    <a:pt x="2508" y="125"/>
                  </a:cubicBezTo>
                  <a:cubicBezTo>
                    <a:pt x="2511" y="125"/>
                    <a:pt x="2513" y="123"/>
                    <a:pt x="2514" y="120"/>
                  </a:cubicBezTo>
                  <a:cubicBezTo>
                    <a:pt x="2515" y="117"/>
                    <a:pt x="2514" y="112"/>
                    <a:pt x="2512" y="111"/>
                  </a:cubicBezTo>
                  <a:cubicBezTo>
                    <a:pt x="2511" y="111"/>
                    <a:pt x="2510" y="111"/>
                    <a:pt x="2510" y="111"/>
                  </a:cubicBezTo>
                  <a:moveTo>
                    <a:pt x="4632" y="110"/>
                  </a:moveTo>
                  <a:cubicBezTo>
                    <a:pt x="4629" y="110"/>
                    <a:pt x="4626" y="112"/>
                    <a:pt x="4625" y="115"/>
                  </a:cubicBezTo>
                  <a:cubicBezTo>
                    <a:pt x="4624" y="118"/>
                    <a:pt x="4626" y="121"/>
                    <a:pt x="4629" y="122"/>
                  </a:cubicBezTo>
                  <a:cubicBezTo>
                    <a:pt x="4629" y="122"/>
                    <a:pt x="4629" y="122"/>
                    <a:pt x="4630" y="122"/>
                  </a:cubicBezTo>
                  <a:cubicBezTo>
                    <a:pt x="4633" y="122"/>
                    <a:pt x="4635" y="120"/>
                    <a:pt x="4636" y="117"/>
                  </a:cubicBezTo>
                  <a:cubicBezTo>
                    <a:pt x="4638" y="114"/>
                    <a:pt x="4636" y="111"/>
                    <a:pt x="4633" y="111"/>
                  </a:cubicBezTo>
                  <a:cubicBezTo>
                    <a:pt x="4633" y="111"/>
                    <a:pt x="4632" y="110"/>
                    <a:pt x="4632" y="110"/>
                  </a:cubicBezTo>
                  <a:moveTo>
                    <a:pt x="282" y="109"/>
                  </a:moveTo>
                  <a:cubicBezTo>
                    <a:pt x="279" y="109"/>
                    <a:pt x="278" y="111"/>
                    <a:pt x="278" y="113"/>
                  </a:cubicBezTo>
                  <a:cubicBezTo>
                    <a:pt x="279" y="115"/>
                    <a:pt x="282" y="118"/>
                    <a:pt x="286" y="119"/>
                  </a:cubicBezTo>
                  <a:cubicBezTo>
                    <a:pt x="287" y="119"/>
                    <a:pt x="288" y="119"/>
                    <a:pt x="288" y="119"/>
                  </a:cubicBezTo>
                  <a:cubicBezTo>
                    <a:pt x="291" y="119"/>
                    <a:pt x="292" y="118"/>
                    <a:pt x="292" y="116"/>
                  </a:cubicBezTo>
                  <a:cubicBezTo>
                    <a:pt x="291" y="114"/>
                    <a:pt x="288" y="111"/>
                    <a:pt x="284" y="110"/>
                  </a:cubicBezTo>
                  <a:cubicBezTo>
                    <a:pt x="283" y="110"/>
                    <a:pt x="282" y="109"/>
                    <a:pt x="282" y="109"/>
                  </a:cubicBezTo>
                  <a:moveTo>
                    <a:pt x="4125" y="109"/>
                  </a:moveTo>
                  <a:cubicBezTo>
                    <a:pt x="4124" y="109"/>
                    <a:pt x="4124" y="109"/>
                    <a:pt x="4123" y="109"/>
                  </a:cubicBezTo>
                  <a:cubicBezTo>
                    <a:pt x="4120" y="110"/>
                    <a:pt x="4116" y="113"/>
                    <a:pt x="4114" y="116"/>
                  </a:cubicBezTo>
                  <a:cubicBezTo>
                    <a:pt x="4113" y="118"/>
                    <a:pt x="4113" y="119"/>
                    <a:pt x="4114" y="119"/>
                  </a:cubicBezTo>
                  <a:cubicBezTo>
                    <a:pt x="4115" y="119"/>
                    <a:pt x="4115" y="119"/>
                    <a:pt x="4116" y="119"/>
                  </a:cubicBezTo>
                  <a:cubicBezTo>
                    <a:pt x="4119" y="118"/>
                    <a:pt x="4123" y="115"/>
                    <a:pt x="4125" y="112"/>
                  </a:cubicBezTo>
                  <a:cubicBezTo>
                    <a:pt x="4126" y="110"/>
                    <a:pt x="4126" y="109"/>
                    <a:pt x="4125" y="109"/>
                  </a:cubicBezTo>
                  <a:moveTo>
                    <a:pt x="1669" y="100"/>
                  </a:moveTo>
                  <a:cubicBezTo>
                    <a:pt x="1668" y="100"/>
                    <a:pt x="1668" y="100"/>
                    <a:pt x="1667" y="100"/>
                  </a:cubicBezTo>
                  <a:cubicBezTo>
                    <a:pt x="1663" y="101"/>
                    <a:pt x="1660" y="105"/>
                    <a:pt x="1659" y="109"/>
                  </a:cubicBezTo>
                  <a:cubicBezTo>
                    <a:pt x="1659" y="112"/>
                    <a:pt x="1660" y="114"/>
                    <a:pt x="1663" y="114"/>
                  </a:cubicBezTo>
                  <a:cubicBezTo>
                    <a:pt x="1663" y="114"/>
                    <a:pt x="1664" y="114"/>
                    <a:pt x="1665" y="114"/>
                  </a:cubicBezTo>
                  <a:cubicBezTo>
                    <a:pt x="1669" y="112"/>
                    <a:pt x="1672" y="108"/>
                    <a:pt x="1672" y="105"/>
                  </a:cubicBezTo>
                  <a:cubicBezTo>
                    <a:pt x="1673" y="102"/>
                    <a:pt x="1671" y="100"/>
                    <a:pt x="1669" y="100"/>
                  </a:cubicBezTo>
                  <a:moveTo>
                    <a:pt x="4574" y="99"/>
                  </a:moveTo>
                  <a:cubicBezTo>
                    <a:pt x="4572" y="99"/>
                    <a:pt x="4569" y="101"/>
                    <a:pt x="4567" y="103"/>
                  </a:cubicBezTo>
                  <a:cubicBezTo>
                    <a:pt x="4566" y="106"/>
                    <a:pt x="4567" y="109"/>
                    <a:pt x="4570" y="110"/>
                  </a:cubicBezTo>
                  <a:cubicBezTo>
                    <a:pt x="4571" y="110"/>
                    <a:pt x="4571" y="110"/>
                    <a:pt x="4571" y="110"/>
                  </a:cubicBezTo>
                  <a:cubicBezTo>
                    <a:pt x="4574" y="110"/>
                    <a:pt x="4577" y="108"/>
                    <a:pt x="4578" y="106"/>
                  </a:cubicBezTo>
                  <a:cubicBezTo>
                    <a:pt x="4580" y="103"/>
                    <a:pt x="4578" y="100"/>
                    <a:pt x="4575" y="99"/>
                  </a:cubicBezTo>
                  <a:cubicBezTo>
                    <a:pt x="4575" y="99"/>
                    <a:pt x="4575" y="99"/>
                    <a:pt x="4574" y="99"/>
                  </a:cubicBezTo>
                  <a:moveTo>
                    <a:pt x="211" y="93"/>
                  </a:moveTo>
                  <a:cubicBezTo>
                    <a:pt x="208" y="93"/>
                    <a:pt x="207" y="94"/>
                    <a:pt x="207" y="96"/>
                  </a:cubicBezTo>
                  <a:cubicBezTo>
                    <a:pt x="208" y="98"/>
                    <a:pt x="211" y="101"/>
                    <a:pt x="215" y="102"/>
                  </a:cubicBezTo>
                  <a:cubicBezTo>
                    <a:pt x="216" y="102"/>
                    <a:pt x="216" y="102"/>
                    <a:pt x="217" y="102"/>
                  </a:cubicBezTo>
                  <a:cubicBezTo>
                    <a:pt x="219" y="102"/>
                    <a:pt x="221" y="101"/>
                    <a:pt x="221" y="99"/>
                  </a:cubicBezTo>
                  <a:cubicBezTo>
                    <a:pt x="220" y="96"/>
                    <a:pt x="217" y="94"/>
                    <a:pt x="213" y="93"/>
                  </a:cubicBezTo>
                  <a:cubicBezTo>
                    <a:pt x="212" y="93"/>
                    <a:pt x="212" y="93"/>
                    <a:pt x="211" y="93"/>
                  </a:cubicBezTo>
                  <a:moveTo>
                    <a:pt x="4181" y="91"/>
                  </a:moveTo>
                  <a:cubicBezTo>
                    <a:pt x="4181" y="91"/>
                    <a:pt x="4180" y="91"/>
                    <a:pt x="4180" y="91"/>
                  </a:cubicBezTo>
                  <a:cubicBezTo>
                    <a:pt x="4177" y="92"/>
                    <a:pt x="4173" y="95"/>
                    <a:pt x="4171" y="97"/>
                  </a:cubicBezTo>
                  <a:cubicBezTo>
                    <a:pt x="4169" y="99"/>
                    <a:pt x="4169" y="101"/>
                    <a:pt x="4171" y="101"/>
                  </a:cubicBezTo>
                  <a:cubicBezTo>
                    <a:pt x="4172" y="101"/>
                    <a:pt x="4172" y="101"/>
                    <a:pt x="4173" y="101"/>
                  </a:cubicBezTo>
                  <a:cubicBezTo>
                    <a:pt x="4176" y="100"/>
                    <a:pt x="4180" y="97"/>
                    <a:pt x="4182" y="95"/>
                  </a:cubicBezTo>
                  <a:cubicBezTo>
                    <a:pt x="4183" y="92"/>
                    <a:pt x="4183" y="91"/>
                    <a:pt x="4181" y="91"/>
                  </a:cubicBezTo>
                  <a:moveTo>
                    <a:pt x="4517" y="89"/>
                  </a:moveTo>
                  <a:cubicBezTo>
                    <a:pt x="4514" y="89"/>
                    <a:pt x="4511" y="91"/>
                    <a:pt x="4510" y="93"/>
                  </a:cubicBezTo>
                  <a:cubicBezTo>
                    <a:pt x="4508" y="96"/>
                    <a:pt x="4510" y="99"/>
                    <a:pt x="4513" y="99"/>
                  </a:cubicBezTo>
                  <a:cubicBezTo>
                    <a:pt x="4513" y="99"/>
                    <a:pt x="4513" y="99"/>
                    <a:pt x="4514" y="99"/>
                  </a:cubicBezTo>
                  <a:cubicBezTo>
                    <a:pt x="4516" y="99"/>
                    <a:pt x="4519" y="97"/>
                    <a:pt x="4521" y="95"/>
                  </a:cubicBezTo>
                  <a:cubicBezTo>
                    <a:pt x="4522" y="92"/>
                    <a:pt x="4521" y="89"/>
                    <a:pt x="4518" y="89"/>
                  </a:cubicBezTo>
                  <a:cubicBezTo>
                    <a:pt x="4518" y="89"/>
                    <a:pt x="4517" y="89"/>
                    <a:pt x="4517" y="89"/>
                  </a:cubicBezTo>
                  <a:moveTo>
                    <a:pt x="2461" y="88"/>
                  </a:moveTo>
                  <a:cubicBezTo>
                    <a:pt x="2459" y="88"/>
                    <a:pt x="2456" y="90"/>
                    <a:pt x="2455" y="93"/>
                  </a:cubicBezTo>
                  <a:cubicBezTo>
                    <a:pt x="2454" y="97"/>
                    <a:pt x="2455" y="101"/>
                    <a:pt x="2457" y="102"/>
                  </a:cubicBezTo>
                  <a:cubicBezTo>
                    <a:pt x="2458" y="102"/>
                    <a:pt x="2458" y="102"/>
                    <a:pt x="2459" y="102"/>
                  </a:cubicBezTo>
                  <a:cubicBezTo>
                    <a:pt x="2461" y="102"/>
                    <a:pt x="2463" y="100"/>
                    <a:pt x="2465" y="97"/>
                  </a:cubicBezTo>
                  <a:cubicBezTo>
                    <a:pt x="2466" y="93"/>
                    <a:pt x="2465" y="89"/>
                    <a:pt x="2462" y="88"/>
                  </a:cubicBezTo>
                  <a:cubicBezTo>
                    <a:pt x="2462" y="88"/>
                    <a:pt x="2461" y="88"/>
                    <a:pt x="2461" y="88"/>
                  </a:cubicBezTo>
                  <a:moveTo>
                    <a:pt x="4461" y="81"/>
                  </a:moveTo>
                  <a:cubicBezTo>
                    <a:pt x="4458" y="81"/>
                    <a:pt x="4454" y="82"/>
                    <a:pt x="4453" y="85"/>
                  </a:cubicBezTo>
                  <a:cubicBezTo>
                    <a:pt x="4451" y="87"/>
                    <a:pt x="4452" y="90"/>
                    <a:pt x="4455" y="90"/>
                  </a:cubicBezTo>
                  <a:cubicBezTo>
                    <a:pt x="4456" y="90"/>
                    <a:pt x="4456" y="90"/>
                    <a:pt x="4456" y="90"/>
                  </a:cubicBezTo>
                  <a:cubicBezTo>
                    <a:pt x="4459" y="90"/>
                    <a:pt x="4462" y="88"/>
                    <a:pt x="4464" y="86"/>
                  </a:cubicBezTo>
                  <a:cubicBezTo>
                    <a:pt x="4465" y="83"/>
                    <a:pt x="4464" y="81"/>
                    <a:pt x="4461" y="81"/>
                  </a:cubicBezTo>
                  <a:cubicBezTo>
                    <a:pt x="4461" y="81"/>
                    <a:pt x="4461" y="81"/>
                    <a:pt x="4461" y="81"/>
                  </a:cubicBezTo>
                  <a:moveTo>
                    <a:pt x="4237" y="80"/>
                  </a:moveTo>
                  <a:cubicBezTo>
                    <a:pt x="4237" y="80"/>
                    <a:pt x="4237" y="80"/>
                    <a:pt x="4236" y="80"/>
                  </a:cubicBezTo>
                  <a:cubicBezTo>
                    <a:pt x="4233" y="80"/>
                    <a:pt x="4229" y="83"/>
                    <a:pt x="4227" y="85"/>
                  </a:cubicBezTo>
                  <a:cubicBezTo>
                    <a:pt x="4226" y="87"/>
                    <a:pt x="4226" y="89"/>
                    <a:pt x="4228" y="89"/>
                  </a:cubicBezTo>
                  <a:cubicBezTo>
                    <a:pt x="4228" y="89"/>
                    <a:pt x="4229" y="89"/>
                    <a:pt x="4229" y="89"/>
                  </a:cubicBezTo>
                  <a:cubicBezTo>
                    <a:pt x="4232" y="88"/>
                    <a:pt x="4236" y="86"/>
                    <a:pt x="4238" y="83"/>
                  </a:cubicBezTo>
                  <a:cubicBezTo>
                    <a:pt x="4240" y="81"/>
                    <a:pt x="4239" y="80"/>
                    <a:pt x="4237" y="80"/>
                  </a:cubicBezTo>
                  <a:moveTo>
                    <a:pt x="141" y="78"/>
                  </a:moveTo>
                  <a:cubicBezTo>
                    <a:pt x="138" y="78"/>
                    <a:pt x="137" y="79"/>
                    <a:pt x="137" y="81"/>
                  </a:cubicBezTo>
                  <a:cubicBezTo>
                    <a:pt x="137" y="84"/>
                    <a:pt x="141" y="86"/>
                    <a:pt x="144" y="87"/>
                  </a:cubicBezTo>
                  <a:cubicBezTo>
                    <a:pt x="145" y="87"/>
                    <a:pt x="146" y="87"/>
                    <a:pt x="146" y="87"/>
                  </a:cubicBezTo>
                  <a:cubicBezTo>
                    <a:pt x="149" y="87"/>
                    <a:pt x="151" y="86"/>
                    <a:pt x="150" y="84"/>
                  </a:cubicBezTo>
                  <a:cubicBezTo>
                    <a:pt x="150" y="82"/>
                    <a:pt x="146" y="79"/>
                    <a:pt x="143" y="78"/>
                  </a:cubicBezTo>
                  <a:cubicBezTo>
                    <a:pt x="142" y="78"/>
                    <a:pt x="142" y="78"/>
                    <a:pt x="141" y="78"/>
                  </a:cubicBezTo>
                  <a:moveTo>
                    <a:pt x="1738" y="75"/>
                  </a:moveTo>
                  <a:cubicBezTo>
                    <a:pt x="1738" y="75"/>
                    <a:pt x="1737" y="76"/>
                    <a:pt x="1736" y="76"/>
                  </a:cubicBezTo>
                  <a:cubicBezTo>
                    <a:pt x="1733" y="77"/>
                    <a:pt x="1729" y="81"/>
                    <a:pt x="1728" y="85"/>
                  </a:cubicBezTo>
                  <a:cubicBezTo>
                    <a:pt x="1728" y="88"/>
                    <a:pt x="1729" y="90"/>
                    <a:pt x="1732" y="90"/>
                  </a:cubicBezTo>
                  <a:cubicBezTo>
                    <a:pt x="1732" y="90"/>
                    <a:pt x="1733" y="90"/>
                    <a:pt x="1733" y="89"/>
                  </a:cubicBezTo>
                  <a:cubicBezTo>
                    <a:pt x="1737" y="88"/>
                    <a:pt x="1741" y="84"/>
                    <a:pt x="1741" y="80"/>
                  </a:cubicBezTo>
                  <a:cubicBezTo>
                    <a:pt x="1742" y="77"/>
                    <a:pt x="1741" y="75"/>
                    <a:pt x="1738" y="75"/>
                  </a:cubicBezTo>
                  <a:moveTo>
                    <a:pt x="4404" y="75"/>
                  </a:moveTo>
                  <a:cubicBezTo>
                    <a:pt x="4402" y="75"/>
                    <a:pt x="4398" y="77"/>
                    <a:pt x="4396" y="79"/>
                  </a:cubicBezTo>
                  <a:cubicBezTo>
                    <a:pt x="4394" y="81"/>
                    <a:pt x="4396" y="84"/>
                    <a:pt x="4399" y="84"/>
                  </a:cubicBezTo>
                  <a:cubicBezTo>
                    <a:pt x="4399" y="84"/>
                    <a:pt x="4399" y="84"/>
                    <a:pt x="4399" y="84"/>
                  </a:cubicBezTo>
                  <a:cubicBezTo>
                    <a:pt x="4402" y="84"/>
                    <a:pt x="4405" y="82"/>
                    <a:pt x="4407" y="80"/>
                  </a:cubicBezTo>
                  <a:cubicBezTo>
                    <a:pt x="4409" y="77"/>
                    <a:pt x="4408" y="75"/>
                    <a:pt x="4405" y="75"/>
                  </a:cubicBezTo>
                  <a:cubicBezTo>
                    <a:pt x="4405" y="75"/>
                    <a:pt x="4405" y="75"/>
                    <a:pt x="4404" y="75"/>
                  </a:cubicBezTo>
                  <a:moveTo>
                    <a:pt x="4293" y="74"/>
                  </a:moveTo>
                  <a:cubicBezTo>
                    <a:pt x="4293" y="74"/>
                    <a:pt x="4293" y="74"/>
                    <a:pt x="4293" y="74"/>
                  </a:cubicBezTo>
                  <a:cubicBezTo>
                    <a:pt x="4290" y="74"/>
                    <a:pt x="4286" y="76"/>
                    <a:pt x="4284" y="78"/>
                  </a:cubicBezTo>
                  <a:cubicBezTo>
                    <a:pt x="4282" y="81"/>
                    <a:pt x="4282" y="82"/>
                    <a:pt x="4285" y="82"/>
                  </a:cubicBezTo>
                  <a:cubicBezTo>
                    <a:pt x="4285" y="82"/>
                    <a:pt x="4285" y="82"/>
                    <a:pt x="4286" y="82"/>
                  </a:cubicBezTo>
                  <a:cubicBezTo>
                    <a:pt x="4288" y="82"/>
                    <a:pt x="4292" y="80"/>
                    <a:pt x="4294" y="78"/>
                  </a:cubicBezTo>
                  <a:cubicBezTo>
                    <a:pt x="4296" y="75"/>
                    <a:pt x="4296" y="74"/>
                    <a:pt x="4293" y="74"/>
                  </a:cubicBezTo>
                  <a:moveTo>
                    <a:pt x="4349" y="72"/>
                  </a:moveTo>
                  <a:cubicBezTo>
                    <a:pt x="4346" y="72"/>
                    <a:pt x="4342" y="74"/>
                    <a:pt x="4340" y="77"/>
                  </a:cubicBezTo>
                  <a:cubicBezTo>
                    <a:pt x="4338" y="79"/>
                    <a:pt x="4339" y="81"/>
                    <a:pt x="4342" y="81"/>
                  </a:cubicBezTo>
                  <a:cubicBezTo>
                    <a:pt x="4342" y="81"/>
                    <a:pt x="4342" y="81"/>
                    <a:pt x="4342" y="81"/>
                  </a:cubicBezTo>
                  <a:cubicBezTo>
                    <a:pt x="4345" y="81"/>
                    <a:pt x="4349" y="79"/>
                    <a:pt x="4351" y="77"/>
                  </a:cubicBezTo>
                  <a:cubicBezTo>
                    <a:pt x="4352" y="74"/>
                    <a:pt x="4352" y="72"/>
                    <a:pt x="4349" y="72"/>
                  </a:cubicBezTo>
                  <a:cubicBezTo>
                    <a:pt x="4349" y="72"/>
                    <a:pt x="4349" y="72"/>
                    <a:pt x="4349" y="72"/>
                  </a:cubicBezTo>
                  <a:moveTo>
                    <a:pt x="72" y="67"/>
                  </a:moveTo>
                  <a:cubicBezTo>
                    <a:pt x="70" y="67"/>
                    <a:pt x="68" y="68"/>
                    <a:pt x="68" y="70"/>
                  </a:cubicBezTo>
                  <a:cubicBezTo>
                    <a:pt x="68" y="72"/>
                    <a:pt x="72" y="74"/>
                    <a:pt x="75" y="75"/>
                  </a:cubicBezTo>
                  <a:cubicBezTo>
                    <a:pt x="76" y="75"/>
                    <a:pt x="76" y="75"/>
                    <a:pt x="77" y="75"/>
                  </a:cubicBezTo>
                  <a:cubicBezTo>
                    <a:pt x="79" y="75"/>
                    <a:pt x="81" y="74"/>
                    <a:pt x="81" y="72"/>
                  </a:cubicBezTo>
                  <a:cubicBezTo>
                    <a:pt x="81" y="69"/>
                    <a:pt x="77" y="67"/>
                    <a:pt x="74" y="67"/>
                  </a:cubicBezTo>
                  <a:cubicBezTo>
                    <a:pt x="73" y="67"/>
                    <a:pt x="73" y="67"/>
                    <a:pt x="72" y="67"/>
                  </a:cubicBezTo>
                  <a:moveTo>
                    <a:pt x="2411" y="66"/>
                  </a:moveTo>
                  <a:cubicBezTo>
                    <a:pt x="2409" y="66"/>
                    <a:pt x="2406" y="68"/>
                    <a:pt x="2405" y="71"/>
                  </a:cubicBezTo>
                  <a:cubicBezTo>
                    <a:pt x="2403" y="75"/>
                    <a:pt x="2405" y="79"/>
                    <a:pt x="2407" y="80"/>
                  </a:cubicBezTo>
                  <a:cubicBezTo>
                    <a:pt x="2408" y="80"/>
                    <a:pt x="2408" y="80"/>
                    <a:pt x="2409" y="80"/>
                  </a:cubicBezTo>
                  <a:cubicBezTo>
                    <a:pt x="2411" y="80"/>
                    <a:pt x="2413" y="78"/>
                    <a:pt x="2415" y="75"/>
                  </a:cubicBezTo>
                  <a:cubicBezTo>
                    <a:pt x="2416" y="71"/>
                    <a:pt x="2415" y="67"/>
                    <a:pt x="2412" y="66"/>
                  </a:cubicBezTo>
                  <a:cubicBezTo>
                    <a:pt x="2412" y="66"/>
                    <a:pt x="2412" y="66"/>
                    <a:pt x="2411" y="66"/>
                  </a:cubicBezTo>
                  <a:moveTo>
                    <a:pt x="5" y="58"/>
                  </a:moveTo>
                  <a:cubicBezTo>
                    <a:pt x="2" y="58"/>
                    <a:pt x="0" y="60"/>
                    <a:pt x="0" y="62"/>
                  </a:cubicBezTo>
                  <a:cubicBezTo>
                    <a:pt x="1" y="64"/>
                    <a:pt x="4" y="66"/>
                    <a:pt x="7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1" y="67"/>
                    <a:pt x="13" y="65"/>
                    <a:pt x="13" y="63"/>
                  </a:cubicBezTo>
                  <a:cubicBezTo>
                    <a:pt x="13" y="61"/>
                    <a:pt x="9" y="59"/>
                    <a:pt x="6" y="58"/>
                  </a:cubicBezTo>
                  <a:cubicBezTo>
                    <a:pt x="6" y="58"/>
                    <a:pt x="5" y="58"/>
                    <a:pt x="5" y="58"/>
                  </a:cubicBezTo>
                  <a:moveTo>
                    <a:pt x="1807" y="53"/>
                  </a:moveTo>
                  <a:cubicBezTo>
                    <a:pt x="1807" y="53"/>
                    <a:pt x="1806" y="53"/>
                    <a:pt x="1805" y="53"/>
                  </a:cubicBezTo>
                  <a:cubicBezTo>
                    <a:pt x="1802" y="55"/>
                    <a:pt x="1798" y="59"/>
                    <a:pt x="1797" y="62"/>
                  </a:cubicBezTo>
                  <a:cubicBezTo>
                    <a:pt x="1796" y="65"/>
                    <a:pt x="1797" y="67"/>
                    <a:pt x="1800" y="67"/>
                  </a:cubicBezTo>
                  <a:cubicBezTo>
                    <a:pt x="1800" y="67"/>
                    <a:pt x="1801" y="67"/>
                    <a:pt x="1802" y="67"/>
                  </a:cubicBezTo>
                  <a:cubicBezTo>
                    <a:pt x="1805" y="66"/>
                    <a:pt x="1809" y="62"/>
                    <a:pt x="1810" y="58"/>
                  </a:cubicBezTo>
                  <a:cubicBezTo>
                    <a:pt x="1811" y="55"/>
                    <a:pt x="1810" y="53"/>
                    <a:pt x="1807" y="53"/>
                  </a:cubicBezTo>
                  <a:moveTo>
                    <a:pt x="2360" y="46"/>
                  </a:moveTo>
                  <a:cubicBezTo>
                    <a:pt x="2358" y="46"/>
                    <a:pt x="2355" y="48"/>
                    <a:pt x="2353" y="51"/>
                  </a:cubicBezTo>
                  <a:cubicBezTo>
                    <a:pt x="2352" y="55"/>
                    <a:pt x="2353" y="59"/>
                    <a:pt x="2356" y="60"/>
                  </a:cubicBezTo>
                  <a:cubicBezTo>
                    <a:pt x="2356" y="60"/>
                    <a:pt x="2357" y="60"/>
                    <a:pt x="2357" y="60"/>
                  </a:cubicBezTo>
                  <a:cubicBezTo>
                    <a:pt x="2360" y="60"/>
                    <a:pt x="2362" y="58"/>
                    <a:pt x="2363" y="55"/>
                  </a:cubicBezTo>
                  <a:cubicBezTo>
                    <a:pt x="2365" y="51"/>
                    <a:pt x="2364" y="47"/>
                    <a:pt x="2361" y="46"/>
                  </a:cubicBezTo>
                  <a:cubicBezTo>
                    <a:pt x="2361" y="46"/>
                    <a:pt x="2360" y="46"/>
                    <a:pt x="2360" y="46"/>
                  </a:cubicBezTo>
                  <a:moveTo>
                    <a:pt x="1875" y="34"/>
                  </a:moveTo>
                  <a:cubicBezTo>
                    <a:pt x="1875" y="34"/>
                    <a:pt x="1874" y="34"/>
                    <a:pt x="1874" y="34"/>
                  </a:cubicBezTo>
                  <a:cubicBezTo>
                    <a:pt x="1870" y="35"/>
                    <a:pt x="1866" y="39"/>
                    <a:pt x="1865" y="43"/>
                  </a:cubicBezTo>
                  <a:cubicBezTo>
                    <a:pt x="1864" y="46"/>
                    <a:pt x="1865" y="48"/>
                    <a:pt x="1867" y="48"/>
                  </a:cubicBezTo>
                  <a:cubicBezTo>
                    <a:pt x="1868" y="48"/>
                    <a:pt x="1868" y="48"/>
                    <a:pt x="1869" y="48"/>
                  </a:cubicBezTo>
                  <a:cubicBezTo>
                    <a:pt x="1872" y="47"/>
                    <a:pt x="1876" y="43"/>
                    <a:pt x="1878" y="39"/>
                  </a:cubicBezTo>
                  <a:cubicBezTo>
                    <a:pt x="1879" y="36"/>
                    <a:pt x="1878" y="34"/>
                    <a:pt x="1875" y="34"/>
                  </a:cubicBezTo>
                  <a:moveTo>
                    <a:pt x="2307" y="29"/>
                  </a:moveTo>
                  <a:cubicBezTo>
                    <a:pt x="2305" y="29"/>
                    <a:pt x="2302" y="31"/>
                    <a:pt x="2300" y="34"/>
                  </a:cubicBezTo>
                  <a:cubicBezTo>
                    <a:pt x="2299" y="38"/>
                    <a:pt x="2300" y="42"/>
                    <a:pt x="2303" y="43"/>
                  </a:cubicBezTo>
                  <a:cubicBezTo>
                    <a:pt x="2303" y="43"/>
                    <a:pt x="2303" y="43"/>
                    <a:pt x="2304" y="43"/>
                  </a:cubicBezTo>
                  <a:cubicBezTo>
                    <a:pt x="2306" y="43"/>
                    <a:pt x="2309" y="40"/>
                    <a:pt x="2310" y="37"/>
                  </a:cubicBezTo>
                  <a:cubicBezTo>
                    <a:pt x="2312" y="33"/>
                    <a:pt x="2311" y="30"/>
                    <a:pt x="2308" y="29"/>
                  </a:cubicBezTo>
                  <a:cubicBezTo>
                    <a:pt x="2308" y="29"/>
                    <a:pt x="2308" y="29"/>
                    <a:pt x="2307" y="29"/>
                  </a:cubicBezTo>
                  <a:moveTo>
                    <a:pt x="1942" y="18"/>
                  </a:moveTo>
                  <a:cubicBezTo>
                    <a:pt x="1941" y="18"/>
                    <a:pt x="1941" y="18"/>
                    <a:pt x="1941" y="18"/>
                  </a:cubicBezTo>
                  <a:cubicBezTo>
                    <a:pt x="1937" y="19"/>
                    <a:pt x="1933" y="22"/>
                    <a:pt x="1932" y="26"/>
                  </a:cubicBezTo>
                  <a:cubicBezTo>
                    <a:pt x="1930" y="30"/>
                    <a:pt x="1931" y="32"/>
                    <a:pt x="1934" y="32"/>
                  </a:cubicBezTo>
                  <a:cubicBezTo>
                    <a:pt x="1934" y="32"/>
                    <a:pt x="1935" y="32"/>
                    <a:pt x="1935" y="32"/>
                  </a:cubicBezTo>
                  <a:cubicBezTo>
                    <a:pt x="1939" y="31"/>
                    <a:pt x="1943" y="27"/>
                    <a:pt x="1944" y="24"/>
                  </a:cubicBezTo>
                  <a:cubicBezTo>
                    <a:pt x="1945" y="20"/>
                    <a:pt x="1944" y="18"/>
                    <a:pt x="1942" y="18"/>
                  </a:cubicBezTo>
                  <a:moveTo>
                    <a:pt x="2252" y="15"/>
                  </a:moveTo>
                  <a:cubicBezTo>
                    <a:pt x="2249" y="15"/>
                    <a:pt x="2246" y="17"/>
                    <a:pt x="2245" y="21"/>
                  </a:cubicBezTo>
                  <a:cubicBezTo>
                    <a:pt x="2243" y="24"/>
                    <a:pt x="2244" y="28"/>
                    <a:pt x="2247" y="28"/>
                  </a:cubicBezTo>
                  <a:cubicBezTo>
                    <a:pt x="2247" y="29"/>
                    <a:pt x="2248" y="29"/>
                    <a:pt x="2248" y="29"/>
                  </a:cubicBezTo>
                  <a:cubicBezTo>
                    <a:pt x="2251" y="29"/>
                    <a:pt x="2254" y="26"/>
                    <a:pt x="2255" y="23"/>
                  </a:cubicBezTo>
                  <a:cubicBezTo>
                    <a:pt x="2257" y="19"/>
                    <a:pt x="2256" y="15"/>
                    <a:pt x="2253" y="15"/>
                  </a:cubicBezTo>
                  <a:cubicBezTo>
                    <a:pt x="2253" y="15"/>
                    <a:pt x="2252" y="15"/>
                    <a:pt x="2252" y="15"/>
                  </a:cubicBezTo>
                  <a:moveTo>
                    <a:pt x="2007" y="6"/>
                  </a:moveTo>
                  <a:cubicBezTo>
                    <a:pt x="2007" y="6"/>
                    <a:pt x="2007" y="6"/>
                    <a:pt x="2006" y="6"/>
                  </a:cubicBezTo>
                  <a:cubicBezTo>
                    <a:pt x="2003" y="7"/>
                    <a:pt x="1999" y="10"/>
                    <a:pt x="1997" y="14"/>
                  </a:cubicBezTo>
                  <a:cubicBezTo>
                    <a:pt x="1996" y="18"/>
                    <a:pt x="1997" y="20"/>
                    <a:pt x="2000" y="20"/>
                  </a:cubicBezTo>
                  <a:cubicBezTo>
                    <a:pt x="2000" y="20"/>
                    <a:pt x="2000" y="20"/>
                    <a:pt x="2000" y="20"/>
                  </a:cubicBezTo>
                  <a:cubicBezTo>
                    <a:pt x="2004" y="20"/>
                    <a:pt x="2008" y="16"/>
                    <a:pt x="2009" y="13"/>
                  </a:cubicBezTo>
                  <a:cubicBezTo>
                    <a:pt x="2011" y="9"/>
                    <a:pt x="2010" y="6"/>
                    <a:pt x="2007" y="6"/>
                  </a:cubicBezTo>
                  <a:moveTo>
                    <a:pt x="2194" y="5"/>
                  </a:moveTo>
                  <a:cubicBezTo>
                    <a:pt x="2191" y="5"/>
                    <a:pt x="2188" y="7"/>
                    <a:pt x="2186" y="11"/>
                  </a:cubicBezTo>
                  <a:cubicBezTo>
                    <a:pt x="2184" y="15"/>
                    <a:pt x="2186" y="18"/>
                    <a:pt x="2189" y="19"/>
                  </a:cubicBezTo>
                  <a:cubicBezTo>
                    <a:pt x="2189" y="19"/>
                    <a:pt x="2189" y="19"/>
                    <a:pt x="2189" y="19"/>
                  </a:cubicBezTo>
                  <a:cubicBezTo>
                    <a:pt x="2192" y="19"/>
                    <a:pt x="2196" y="16"/>
                    <a:pt x="2197" y="12"/>
                  </a:cubicBezTo>
                  <a:cubicBezTo>
                    <a:pt x="2199" y="9"/>
                    <a:pt x="2198" y="5"/>
                    <a:pt x="2195" y="5"/>
                  </a:cubicBezTo>
                  <a:cubicBezTo>
                    <a:pt x="2195" y="5"/>
                    <a:pt x="2195" y="5"/>
                    <a:pt x="2194" y="5"/>
                  </a:cubicBezTo>
                  <a:moveTo>
                    <a:pt x="2071" y="0"/>
                  </a:moveTo>
                  <a:cubicBezTo>
                    <a:pt x="2071" y="0"/>
                    <a:pt x="2070" y="0"/>
                    <a:pt x="2070" y="0"/>
                  </a:cubicBezTo>
                  <a:cubicBezTo>
                    <a:pt x="2067" y="0"/>
                    <a:pt x="2063" y="4"/>
                    <a:pt x="2061" y="7"/>
                  </a:cubicBezTo>
                  <a:cubicBezTo>
                    <a:pt x="2060" y="11"/>
                    <a:pt x="2061" y="14"/>
                    <a:pt x="2064" y="14"/>
                  </a:cubicBezTo>
                  <a:cubicBezTo>
                    <a:pt x="2064" y="14"/>
                    <a:pt x="2064" y="14"/>
                    <a:pt x="2064" y="14"/>
                  </a:cubicBezTo>
                  <a:cubicBezTo>
                    <a:pt x="2067" y="14"/>
                    <a:pt x="2071" y="11"/>
                    <a:pt x="2073" y="7"/>
                  </a:cubicBezTo>
                  <a:cubicBezTo>
                    <a:pt x="2075" y="3"/>
                    <a:pt x="2074" y="0"/>
                    <a:pt x="2071" y="0"/>
                  </a:cubicBezTo>
                  <a:moveTo>
                    <a:pt x="2133" y="0"/>
                  </a:moveTo>
                  <a:cubicBezTo>
                    <a:pt x="2130" y="0"/>
                    <a:pt x="2126" y="3"/>
                    <a:pt x="2124" y="6"/>
                  </a:cubicBezTo>
                  <a:cubicBezTo>
                    <a:pt x="2123" y="10"/>
                    <a:pt x="2124" y="13"/>
                    <a:pt x="2127" y="14"/>
                  </a:cubicBezTo>
                  <a:cubicBezTo>
                    <a:pt x="2127" y="14"/>
                    <a:pt x="2127" y="14"/>
                    <a:pt x="2128" y="14"/>
                  </a:cubicBezTo>
                  <a:cubicBezTo>
                    <a:pt x="2131" y="14"/>
                    <a:pt x="2135" y="11"/>
                    <a:pt x="2136" y="7"/>
                  </a:cubicBezTo>
                  <a:cubicBezTo>
                    <a:pt x="2138" y="3"/>
                    <a:pt x="2137" y="0"/>
                    <a:pt x="2134" y="0"/>
                  </a:cubicBezTo>
                  <a:cubicBezTo>
                    <a:pt x="2134" y="0"/>
                    <a:pt x="2133" y="0"/>
                    <a:pt x="2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66" name="Freeform 40"/>
            <p:cNvSpPr/>
            <p:nvPr>
              <p:custDataLst>
                <p:tags r:id="rId45"/>
              </p:custDataLst>
            </p:nvPr>
          </p:nvSpPr>
          <p:spPr bwMode="auto">
            <a:xfrm>
              <a:off x="12422419" y="6622911"/>
              <a:ext cx="32705" cy="35678"/>
            </a:xfrm>
            <a:custGeom>
              <a:avLst/>
              <a:gdLst>
                <a:gd name="T0" fmla="*/ 8 w 13"/>
                <a:gd name="T1" fmla="*/ 0 h 14"/>
                <a:gd name="T2" fmla="*/ 5 w 13"/>
                <a:gd name="T3" fmla="*/ 0 h 14"/>
                <a:gd name="T4" fmla="*/ 3 w 13"/>
                <a:gd name="T5" fmla="*/ 2 h 14"/>
                <a:gd name="T6" fmla="*/ 0 w 13"/>
                <a:gd name="T7" fmla="*/ 7 h 14"/>
                <a:gd name="T8" fmla="*/ 1 w 13"/>
                <a:gd name="T9" fmla="*/ 12 h 14"/>
                <a:gd name="T10" fmla="*/ 5 w 13"/>
                <a:gd name="T11" fmla="*/ 14 h 14"/>
                <a:gd name="T12" fmla="*/ 5 w 13"/>
                <a:gd name="T13" fmla="*/ 14 h 14"/>
                <a:gd name="T14" fmla="*/ 10 w 13"/>
                <a:gd name="T15" fmla="*/ 12 h 14"/>
                <a:gd name="T16" fmla="*/ 13 w 13"/>
                <a:gd name="T17" fmla="*/ 7 h 14"/>
                <a:gd name="T18" fmla="*/ 13 w 13"/>
                <a:gd name="T19" fmla="*/ 6 h 14"/>
                <a:gd name="T20" fmla="*/ 13 w 13"/>
                <a:gd name="T21" fmla="*/ 4 h 14"/>
                <a:gd name="T22" fmla="*/ 12 w 13"/>
                <a:gd name="T23" fmla="*/ 3 h 14"/>
                <a:gd name="T24" fmla="*/ 12 w 13"/>
                <a:gd name="T25" fmla="*/ 2 h 14"/>
                <a:gd name="T26" fmla="*/ 8 w 13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2" y="3"/>
                    <a:pt x="1" y="5"/>
                    <a:pt x="0" y="7"/>
                  </a:cubicBezTo>
                  <a:cubicBezTo>
                    <a:pt x="0" y="8"/>
                    <a:pt x="0" y="10"/>
                    <a:pt x="1" y="12"/>
                  </a:cubicBezTo>
                  <a:cubicBezTo>
                    <a:pt x="2" y="13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9" y="13"/>
                    <a:pt x="10" y="12"/>
                  </a:cubicBezTo>
                  <a:cubicBezTo>
                    <a:pt x="11" y="10"/>
                    <a:pt x="12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2" y="3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67" name="Freeform 41"/>
            <p:cNvSpPr/>
            <p:nvPr>
              <p:custDataLst>
                <p:tags r:id="rId46"/>
              </p:custDataLst>
            </p:nvPr>
          </p:nvSpPr>
          <p:spPr bwMode="auto">
            <a:xfrm>
              <a:off x="-319135" y="6475738"/>
              <a:ext cx="32705" cy="28246"/>
            </a:xfrm>
            <a:custGeom>
              <a:avLst/>
              <a:gdLst>
                <a:gd name="T0" fmla="*/ 6 w 13"/>
                <a:gd name="T1" fmla="*/ 0 h 11"/>
                <a:gd name="T2" fmla="*/ 2 w 13"/>
                <a:gd name="T3" fmla="*/ 1 h 11"/>
                <a:gd name="T4" fmla="*/ 1 w 13"/>
                <a:gd name="T5" fmla="*/ 3 h 11"/>
                <a:gd name="T6" fmla="*/ 0 w 13"/>
                <a:gd name="T7" fmla="*/ 5 h 11"/>
                <a:gd name="T8" fmla="*/ 2 w 13"/>
                <a:gd name="T9" fmla="*/ 9 h 11"/>
                <a:gd name="T10" fmla="*/ 5 w 13"/>
                <a:gd name="T11" fmla="*/ 10 h 11"/>
                <a:gd name="T12" fmla="*/ 7 w 13"/>
                <a:gd name="T13" fmla="*/ 11 h 11"/>
                <a:gd name="T14" fmla="*/ 7 w 13"/>
                <a:gd name="T15" fmla="*/ 11 h 11"/>
                <a:gd name="T16" fmla="*/ 12 w 13"/>
                <a:gd name="T17" fmla="*/ 9 h 11"/>
                <a:gd name="T18" fmla="*/ 13 w 13"/>
                <a:gd name="T19" fmla="*/ 5 h 11"/>
                <a:gd name="T20" fmla="*/ 13 w 13"/>
                <a:gd name="T21" fmla="*/ 3 h 11"/>
                <a:gd name="T22" fmla="*/ 11 w 13"/>
                <a:gd name="T23" fmla="*/ 1 h 11"/>
                <a:gd name="T24" fmla="*/ 6 w 13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1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1" y="8"/>
                    <a:pt x="2" y="9"/>
                  </a:cubicBezTo>
                  <a:cubicBezTo>
                    <a:pt x="3" y="9"/>
                    <a:pt x="4" y="10"/>
                    <a:pt x="5" y="10"/>
                  </a:cubicBezTo>
                  <a:cubicBezTo>
                    <a:pt x="5" y="10"/>
                    <a:pt x="6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0" y="10"/>
                    <a:pt x="12" y="9"/>
                  </a:cubicBezTo>
                  <a:cubicBezTo>
                    <a:pt x="13" y="8"/>
                    <a:pt x="13" y="7"/>
                    <a:pt x="13" y="5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2" y="2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68" name="Freeform 42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-152637" y="6399922"/>
              <a:ext cx="12418965" cy="712077"/>
            </a:xfrm>
            <a:custGeom>
              <a:avLst/>
              <a:gdLst>
                <a:gd name="T0" fmla="*/ 1003 w 4926"/>
                <a:gd name="T1" fmla="*/ 274 h 282"/>
                <a:gd name="T2" fmla="*/ 1138 w 4926"/>
                <a:gd name="T3" fmla="*/ 277 h 282"/>
                <a:gd name="T4" fmla="*/ 941 w 4926"/>
                <a:gd name="T5" fmla="*/ 261 h 282"/>
                <a:gd name="T6" fmla="*/ 871 w 4926"/>
                <a:gd name="T7" fmla="*/ 250 h 282"/>
                <a:gd name="T8" fmla="*/ 3331 w 4926"/>
                <a:gd name="T9" fmla="*/ 255 h 282"/>
                <a:gd name="T10" fmla="*/ 3273 w 4926"/>
                <a:gd name="T11" fmla="*/ 255 h 282"/>
                <a:gd name="T12" fmla="*/ 3414 w 4926"/>
                <a:gd name="T13" fmla="*/ 247 h 282"/>
                <a:gd name="T14" fmla="*/ 3115 w 4926"/>
                <a:gd name="T15" fmla="*/ 252 h 282"/>
                <a:gd name="T16" fmla="*/ 3486 w 4926"/>
                <a:gd name="T17" fmla="*/ 259 h 282"/>
                <a:gd name="T18" fmla="*/ 3053 w 4926"/>
                <a:gd name="T19" fmla="*/ 244 h 282"/>
                <a:gd name="T20" fmla="*/ 2922 w 4926"/>
                <a:gd name="T21" fmla="*/ 243 h 282"/>
                <a:gd name="T22" fmla="*/ 3553 w 4926"/>
                <a:gd name="T23" fmla="*/ 248 h 282"/>
                <a:gd name="T24" fmla="*/ 1267 w 4926"/>
                <a:gd name="T25" fmla="*/ 252 h 282"/>
                <a:gd name="T26" fmla="*/ 2860 w 4926"/>
                <a:gd name="T27" fmla="*/ 238 h 282"/>
                <a:gd name="T28" fmla="*/ 3635 w 4926"/>
                <a:gd name="T29" fmla="*/ 233 h 282"/>
                <a:gd name="T30" fmla="*/ 2802 w 4926"/>
                <a:gd name="T31" fmla="*/ 242 h 282"/>
                <a:gd name="T32" fmla="*/ 3713 w 4926"/>
                <a:gd name="T33" fmla="*/ 230 h 282"/>
                <a:gd name="T34" fmla="*/ 728 w 4926"/>
                <a:gd name="T35" fmla="*/ 218 h 282"/>
                <a:gd name="T36" fmla="*/ 2745 w 4926"/>
                <a:gd name="T37" fmla="*/ 228 h 282"/>
                <a:gd name="T38" fmla="*/ 3775 w 4926"/>
                <a:gd name="T39" fmla="*/ 226 h 282"/>
                <a:gd name="T40" fmla="*/ 1396 w 4926"/>
                <a:gd name="T41" fmla="*/ 198 h 282"/>
                <a:gd name="T42" fmla="*/ 2686 w 4926"/>
                <a:gd name="T43" fmla="*/ 202 h 282"/>
                <a:gd name="T44" fmla="*/ 3841 w 4926"/>
                <a:gd name="T45" fmla="*/ 210 h 282"/>
                <a:gd name="T46" fmla="*/ 2640 w 4926"/>
                <a:gd name="T47" fmla="*/ 177 h 282"/>
                <a:gd name="T48" fmla="*/ 3912 w 4926"/>
                <a:gd name="T49" fmla="*/ 175 h 282"/>
                <a:gd name="T50" fmla="*/ 1452 w 4926"/>
                <a:gd name="T51" fmla="*/ 184 h 282"/>
                <a:gd name="T52" fmla="*/ 4926 w 4926"/>
                <a:gd name="T53" fmla="*/ 167 h 282"/>
                <a:gd name="T54" fmla="*/ 2587 w 4926"/>
                <a:gd name="T55" fmla="*/ 155 h 282"/>
                <a:gd name="T56" fmla="*/ 4850 w 4926"/>
                <a:gd name="T57" fmla="*/ 157 h 282"/>
                <a:gd name="T58" fmla="*/ 3968 w 4926"/>
                <a:gd name="T59" fmla="*/ 164 h 282"/>
                <a:gd name="T60" fmla="*/ 1530 w 4926"/>
                <a:gd name="T61" fmla="*/ 154 h 282"/>
                <a:gd name="T62" fmla="*/ 2536 w 4926"/>
                <a:gd name="T63" fmla="*/ 133 h 282"/>
                <a:gd name="T64" fmla="*/ 437 w 4926"/>
                <a:gd name="T65" fmla="*/ 145 h 282"/>
                <a:gd name="T66" fmla="*/ 4737 w 4926"/>
                <a:gd name="T67" fmla="*/ 135 h 282"/>
                <a:gd name="T68" fmla="*/ 1591 w 4926"/>
                <a:gd name="T69" fmla="*/ 124 h 282"/>
                <a:gd name="T70" fmla="*/ 4663 w 4926"/>
                <a:gd name="T71" fmla="*/ 118 h 282"/>
                <a:gd name="T72" fmla="*/ 365 w 4926"/>
                <a:gd name="T73" fmla="*/ 123 h 282"/>
                <a:gd name="T74" fmla="*/ 2487 w 4926"/>
                <a:gd name="T75" fmla="*/ 110 h 282"/>
                <a:gd name="T76" fmla="*/ 4608 w 4926"/>
                <a:gd name="T77" fmla="*/ 98 h 282"/>
                <a:gd name="T78" fmla="*/ 4081 w 4926"/>
                <a:gd name="T79" fmla="*/ 100 h 282"/>
                <a:gd name="T80" fmla="*/ 297 w 4926"/>
                <a:gd name="T81" fmla="*/ 98 h 282"/>
                <a:gd name="T82" fmla="*/ 2435 w 4926"/>
                <a:gd name="T83" fmla="*/ 87 h 282"/>
                <a:gd name="T84" fmla="*/ 1719 w 4926"/>
                <a:gd name="T85" fmla="*/ 75 h 282"/>
                <a:gd name="T86" fmla="*/ 219 w 4926"/>
                <a:gd name="T87" fmla="*/ 83 h 282"/>
                <a:gd name="T88" fmla="*/ 4489 w 4926"/>
                <a:gd name="T89" fmla="*/ 70 h 282"/>
                <a:gd name="T90" fmla="*/ 2384 w 4926"/>
                <a:gd name="T91" fmla="*/ 65 h 282"/>
                <a:gd name="T92" fmla="*/ 4428 w 4926"/>
                <a:gd name="T93" fmla="*/ 70 h 282"/>
                <a:gd name="T94" fmla="*/ 4197 w 4926"/>
                <a:gd name="T95" fmla="*/ 66 h 282"/>
                <a:gd name="T96" fmla="*/ 143 w 4926"/>
                <a:gd name="T97" fmla="*/ 55 h 282"/>
                <a:gd name="T98" fmla="*/ 4365 w 4926"/>
                <a:gd name="T99" fmla="*/ 56 h 282"/>
                <a:gd name="T100" fmla="*/ 4253 w 4926"/>
                <a:gd name="T101" fmla="*/ 59 h 282"/>
                <a:gd name="T102" fmla="*/ 4314 w 4926"/>
                <a:gd name="T103" fmla="*/ 48 h 282"/>
                <a:gd name="T104" fmla="*/ 74 w 4926"/>
                <a:gd name="T105" fmla="*/ 43 h 282"/>
                <a:gd name="T106" fmla="*/ 7 w 4926"/>
                <a:gd name="T107" fmla="*/ 45 h 282"/>
                <a:gd name="T108" fmla="*/ 1845 w 4926"/>
                <a:gd name="T109" fmla="*/ 47 h 282"/>
                <a:gd name="T110" fmla="*/ 2278 w 4926"/>
                <a:gd name="T111" fmla="*/ 29 h 282"/>
                <a:gd name="T112" fmla="*/ 2216 w 4926"/>
                <a:gd name="T113" fmla="*/ 20 h 282"/>
                <a:gd name="T114" fmla="*/ 1972 w 4926"/>
                <a:gd name="T115" fmla="*/ 20 h 282"/>
                <a:gd name="T116" fmla="*/ 2164 w 4926"/>
                <a:gd name="T117" fmla="*/ 5 h 282"/>
                <a:gd name="T118" fmla="*/ 2102 w 4926"/>
                <a:gd name="T1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26" h="282">
                  <a:moveTo>
                    <a:pt x="1074" y="269"/>
                  </a:moveTo>
                  <a:cubicBezTo>
                    <a:pt x="1074" y="269"/>
                    <a:pt x="1073" y="269"/>
                    <a:pt x="1073" y="269"/>
                  </a:cubicBezTo>
                  <a:cubicBezTo>
                    <a:pt x="1070" y="269"/>
                    <a:pt x="1068" y="272"/>
                    <a:pt x="1068" y="276"/>
                  </a:cubicBezTo>
                  <a:cubicBezTo>
                    <a:pt x="1069" y="279"/>
                    <a:pt x="1072" y="282"/>
                    <a:pt x="1075" y="282"/>
                  </a:cubicBezTo>
                  <a:cubicBezTo>
                    <a:pt x="1075" y="282"/>
                    <a:pt x="1075" y="282"/>
                    <a:pt x="1076" y="282"/>
                  </a:cubicBezTo>
                  <a:cubicBezTo>
                    <a:pt x="1079" y="282"/>
                    <a:pt x="1082" y="279"/>
                    <a:pt x="1081" y="275"/>
                  </a:cubicBezTo>
                  <a:cubicBezTo>
                    <a:pt x="1080" y="272"/>
                    <a:pt x="1077" y="269"/>
                    <a:pt x="1074" y="269"/>
                  </a:cubicBezTo>
                  <a:moveTo>
                    <a:pt x="1008" y="267"/>
                  </a:moveTo>
                  <a:cubicBezTo>
                    <a:pt x="1005" y="267"/>
                    <a:pt x="1003" y="270"/>
                    <a:pt x="1003" y="274"/>
                  </a:cubicBezTo>
                  <a:cubicBezTo>
                    <a:pt x="1004" y="277"/>
                    <a:pt x="1007" y="281"/>
                    <a:pt x="1011" y="281"/>
                  </a:cubicBezTo>
                  <a:cubicBezTo>
                    <a:pt x="1011" y="281"/>
                    <a:pt x="1011" y="281"/>
                    <a:pt x="1011" y="281"/>
                  </a:cubicBezTo>
                  <a:cubicBezTo>
                    <a:pt x="1015" y="281"/>
                    <a:pt x="1017" y="278"/>
                    <a:pt x="1016" y="275"/>
                  </a:cubicBezTo>
                  <a:cubicBezTo>
                    <a:pt x="1016" y="271"/>
                    <a:pt x="1012" y="268"/>
                    <a:pt x="1009" y="267"/>
                  </a:cubicBezTo>
                  <a:cubicBezTo>
                    <a:pt x="1009" y="267"/>
                    <a:pt x="1008" y="267"/>
                    <a:pt x="1008" y="267"/>
                  </a:cubicBezTo>
                  <a:moveTo>
                    <a:pt x="1137" y="264"/>
                  </a:moveTo>
                  <a:cubicBezTo>
                    <a:pt x="1137" y="264"/>
                    <a:pt x="1137" y="264"/>
                    <a:pt x="1137" y="264"/>
                  </a:cubicBezTo>
                  <a:cubicBezTo>
                    <a:pt x="1133" y="264"/>
                    <a:pt x="1131" y="268"/>
                    <a:pt x="1132" y="271"/>
                  </a:cubicBezTo>
                  <a:cubicBezTo>
                    <a:pt x="1132" y="275"/>
                    <a:pt x="1135" y="277"/>
                    <a:pt x="1138" y="277"/>
                  </a:cubicBezTo>
                  <a:cubicBezTo>
                    <a:pt x="1139" y="277"/>
                    <a:pt x="1139" y="277"/>
                    <a:pt x="1139" y="277"/>
                  </a:cubicBezTo>
                  <a:cubicBezTo>
                    <a:pt x="1142" y="277"/>
                    <a:pt x="1145" y="273"/>
                    <a:pt x="1144" y="270"/>
                  </a:cubicBezTo>
                  <a:cubicBezTo>
                    <a:pt x="1144" y="266"/>
                    <a:pt x="1141" y="264"/>
                    <a:pt x="1137" y="264"/>
                  </a:cubicBezTo>
                  <a:moveTo>
                    <a:pt x="940" y="261"/>
                  </a:moveTo>
                  <a:cubicBezTo>
                    <a:pt x="937" y="261"/>
                    <a:pt x="935" y="263"/>
                    <a:pt x="936" y="267"/>
                  </a:cubicBezTo>
                  <a:cubicBezTo>
                    <a:pt x="936" y="270"/>
                    <a:pt x="940" y="274"/>
                    <a:pt x="944" y="274"/>
                  </a:cubicBezTo>
                  <a:cubicBezTo>
                    <a:pt x="944" y="274"/>
                    <a:pt x="944" y="274"/>
                    <a:pt x="944" y="274"/>
                  </a:cubicBezTo>
                  <a:cubicBezTo>
                    <a:pt x="948" y="274"/>
                    <a:pt x="950" y="272"/>
                    <a:pt x="949" y="268"/>
                  </a:cubicBezTo>
                  <a:cubicBezTo>
                    <a:pt x="949" y="265"/>
                    <a:pt x="945" y="261"/>
                    <a:pt x="941" y="261"/>
                  </a:cubicBezTo>
                  <a:cubicBezTo>
                    <a:pt x="941" y="261"/>
                    <a:pt x="941" y="261"/>
                    <a:pt x="940" y="261"/>
                  </a:cubicBezTo>
                  <a:moveTo>
                    <a:pt x="1202" y="254"/>
                  </a:moveTo>
                  <a:cubicBezTo>
                    <a:pt x="1201" y="254"/>
                    <a:pt x="1201" y="254"/>
                    <a:pt x="1200" y="254"/>
                  </a:cubicBezTo>
                  <a:cubicBezTo>
                    <a:pt x="1197" y="254"/>
                    <a:pt x="1195" y="258"/>
                    <a:pt x="1195" y="262"/>
                  </a:cubicBezTo>
                  <a:cubicBezTo>
                    <a:pt x="1196" y="265"/>
                    <a:pt x="1198" y="267"/>
                    <a:pt x="1201" y="267"/>
                  </a:cubicBezTo>
                  <a:cubicBezTo>
                    <a:pt x="1202" y="267"/>
                    <a:pt x="1202" y="267"/>
                    <a:pt x="1203" y="267"/>
                  </a:cubicBezTo>
                  <a:cubicBezTo>
                    <a:pt x="1206" y="266"/>
                    <a:pt x="1209" y="263"/>
                    <a:pt x="1208" y="259"/>
                  </a:cubicBezTo>
                  <a:cubicBezTo>
                    <a:pt x="1207" y="256"/>
                    <a:pt x="1205" y="254"/>
                    <a:pt x="1202" y="254"/>
                  </a:cubicBezTo>
                  <a:moveTo>
                    <a:pt x="871" y="250"/>
                  </a:moveTo>
                  <a:cubicBezTo>
                    <a:pt x="868" y="250"/>
                    <a:pt x="866" y="252"/>
                    <a:pt x="866" y="255"/>
                  </a:cubicBezTo>
                  <a:cubicBezTo>
                    <a:pt x="867" y="259"/>
                    <a:pt x="871" y="263"/>
                    <a:pt x="874" y="263"/>
                  </a:cubicBezTo>
                  <a:cubicBezTo>
                    <a:pt x="875" y="263"/>
                    <a:pt x="875" y="263"/>
                    <a:pt x="876" y="263"/>
                  </a:cubicBezTo>
                  <a:cubicBezTo>
                    <a:pt x="879" y="263"/>
                    <a:pt x="881" y="261"/>
                    <a:pt x="880" y="258"/>
                  </a:cubicBezTo>
                  <a:cubicBezTo>
                    <a:pt x="880" y="254"/>
                    <a:pt x="876" y="251"/>
                    <a:pt x="872" y="250"/>
                  </a:cubicBezTo>
                  <a:cubicBezTo>
                    <a:pt x="872" y="250"/>
                    <a:pt x="871" y="250"/>
                    <a:pt x="871" y="250"/>
                  </a:cubicBezTo>
                  <a:moveTo>
                    <a:pt x="3339" y="248"/>
                  </a:moveTo>
                  <a:cubicBezTo>
                    <a:pt x="3339" y="248"/>
                    <a:pt x="3339" y="248"/>
                    <a:pt x="3339" y="248"/>
                  </a:cubicBezTo>
                  <a:cubicBezTo>
                    <a:pt x="3335" y="248"/>
                    <a:pt x="3332" y="251"/>
                    <a:pt x="3331" y="255"/>
                  </a:cubicBezTo>
                  <a:cubicBezTo>
                    <a:pt x="3331" y="259"/>
                    <a:pt x="3334" y="262"/>
                    <a:pt x="3338" y="262"/>
                  </a:cubicBezTo>
                  <a:cubicBezTo>
                    <a:pt x="3338" y="262"/>
                    <a:pt x="3338" y="262"/>
                    <a:pt x="3338" y="262"/>
                  </a:cubicBezTo>
                  <a:cubicBezTo>
                    <a:pt x="3342" y="262"/>
                    <a:pt x="3346" y="259"/>
                    <a:pt x="3346" y="255"/>
                  </a:cubicBezTo>
                  <a:cubicBezTo>
                    <a:pt x="3347" y="251"/>
                    <a:pt x="3344" y="248"/>
                    <a:pt x="3339" y="248"/>
                  </a:cubicBezTo>
                  <a:moveTo>
                    <a:pt x="3266" y="248"/>
                  </a:moveTo>
                  <a:cubicBezTo>
                    <a:pt x="3262" y="248"/>
                    <a:pt x="3258" y="251"/>
                    <a:pt x="3258" y="255"/>
                  </a:cubicBezTo>
                  <a:cubicBezTo>
                    <a:pt x="3258" y="258"/>
                    <a:pt x="3261" y="262"/>
                    <a:pt x="3265" y="262"/>
                  </a:cubicBezTo>
                  <a:cubicBezTo>
                    <a:pt x="3265" y="262"/>
                    <a:pt x="3265" y="262"/>
                    <a:pt x="3265" y="262"/>
                  </a:cubicBezTo>
                  <a:cubicBezTo>
                    <a:pt x="3269" y="262"/>
                    <a:pt x="3272" y="259"/>
                    <a:pt x="3273" y="255"/>
                  </a:cubicBezTo>
                  <a:cubicBezTo>
                    <a:pt x="3273" y="251"/>
                    <a:pt x="3270" y="248"/>
                    <a:pt x="3266" y="248"/>
                  </a:cubicBezTo>
                  <a:cubicBezTo>
                    <a:pt x="3266" y="248"/>
                    <a:pt x="3266" y="248"/>
                    <a:pt x="3266" y="248"/>
                  </a:cubicBezTo>
                  <a:moveTo>
                    <a:pt x="3414" y="247"/>
                  </a:moveTo>
                  <a:cubicBezTo>
                    <a:pt x="3414" y="247"/>
                    <a:pt x="3414" y="247"/>
                    <a:pt x="3414" y="247"/>
                  </a:cubicBezTo>
                  <a:cubicBezTo>
                    <a:pt x="3409" y="247"/>
                    <a:pt x="3406" y="250"/>
                    <a:pt x="3405" y="254"/>
                  </a:cubicBezTo>
                  <a:cubicBezTo>
                    <a:pt x="3405" y="258"/>
                    <a:pt x="3408" y="262"/>
                    <a:pt x="3412" y="262"/>
                  </a:cubicBezTo>
                  <a:cubicBezTo>
                    <a:pt x="3412" y="262"/>
                    <a:pt x="3412" y="262"/>
                    <a:pt x="3412" y="262"/>
                  </a:cubicBezTo>
                  <a:cubicBezTo>
                    <a:pt x="3416" y="261"/>
                    <a:pt x="3420" y="258"/>
                    <a:pt x="3420" y="254"/>
                  </a:cubicBezTo>
                  <a:cubicBezTo>
                    <a:pt x="3421" y="250"/>
                    <a:pt x="3418" y="247"/>
                    <a:pt x="3414" y="247"/>
                  </a:cubicBezTo>
                  <a:moveTo>
                    <a:pt x="3193" y="247"/>
                  </a:moveTo>
                  <a:cubicBezTo>
                    <a:pt x="3189" y="247"/>
                    <a:pt x="3186" y="250"/>
                    <a:pt x="3186" y="253"/>
                  </a:cubicBezTo>
                  <a:cubicBezTo>
                    <a:pt x="3186" y="257"/>
                    <a:pt x="3189" y="260"/>
                    <a:pt x="3193" y="261"/>
                  </a:cubicBezTo>
                  <a:cubicBezTo>
                    <a:pt x="3193" y="261"/>
                    <a:pt x="3193" y="261"/>
                    <a:pt x="3193" y="261"/>
                  </a:cubicBezTo>
                  <a:cubicBezTo>
                    <a:pt x="3197" y="261"/>
                    <a:pt x="3200" y="258"/>
                    <a:pt x="3200" y="254"/>
                  </a:cubicBezTo>
                  <a:cubicBezTo>
                    <a:pt x="3200" y="250"/>
                    <a:pt x="3197" y="247"/>
                    <a:pt x="3194" y="247"/>
                  </a:cubicBezTo>
                  <a:cubicBezTo>
                    <a:pt x="3193" y="247"/>
                    <a:pt x="3193" y="247"/>
                    <a:pt x="3193" y="247"/>
                  </a:cubicBezTo>
                  <a:moveTo>
                    <a:pt x="3122" y="245"/>
                  </a:moveTo>
                  <a:cubicBezTo>
                    <a:pt x="3119" y="245"/>
                    <a:pt x="3115" y="248"/>
                    <a:pt x="3115" y="252"/>
                  </a:cubicBezTo>
                  <a:cubicBezTo>
                    <a:pt x="3115" y="256"/>
                    <a:pt x="3118" y="259"/>
                    <a:pt x="3122" y="259"/>
                  </a:cubicBezTo>
                  <a:cubicBezTo>
                    <a:pt x="3122" y="259"/>
                    <a:pt x="3122" y="259"/>
                    <a:pt x="3122" y="259"/>
                  </a:cubicBezTo>
                  <a:cubicBezTo>
                    <a:pt x="3126" y="259"/>
                    <a:pt x="3129" y="256"/>
                    <a:pt x="3129" y="252"/>
                  </a:cubicBezTo>
                  <a:cubicBezTo>
                    <a:pt x="3129" y="249"/>
                    <a:pt x="3126" y="245"/>
                    <a:pt x="3122" y="245"/>
                  </a:cubicBezTo>
                  <a:cubicBezTo>
                    <a:pt x="3122" y="245"/>
                    <a:pt x="3122" y="245"/>
                    <a:pt x="3122" y="245"/>
                  </a:cubicBezTo>
                  <a:moveTo>
                    <a:pt x="3488" y="244"/>
                  </a:moveTo>
                  <a:cubicBezTo>
                    <a:pt x="3488" y="244"/>
                    <a:pt x="3488" y="244"/>
                    <a:pt x="3488" y="244"/>
                  </a:cubicBezTo>
                  <a:cubicBezTo>
                    <a:pt x="3484" y="245"/>
                    <a:pt x="3480" y="248"/>
                    <a:pt x="3480" y="252"/>
                  </a:cubicBezTo>
                  <a:cubicBezTo>
                    <a:pt x="3479" y="256"/>
                    <a:pt x="3482" y="259"/>
                    <a:pt x="3486" y="259"/>
                  </a:cubicBezTo>
                  <a:cubicBezTo>
                    <a:pt x="3486" y="259"/>
                    <a:pt x="3486" y="259"/>
                    <a:pt x="3486" y="259"/>
                  </a:cubicBezTo>
                  <a:cubicBezTo>
                    <a:pt x="3490" y="259"/>
                    <a:pt x="3494" y="256"/>
                    <a:pt x="3494" y="252"/>
                  </a:cubicBezTo>
                  <a:cubicBezTo>
                    <a:pt x="3495" y="248"/>
                    <a:pt x="3492" y="244"/>
                    <a:pt x="3488" y="244"/>
                  </a:cubicBezTo>
                  <a:moveTo>
                    <a:pt x="3053" y="244"/>
                  </a:moveTo>
                  <a:cubicBezTo>
                    <a:pt x="3050" y="244"/>
                    <a:pt x="3046" y="247"/>
                    <a:pt x="3046" y="251"/>
                  </a:cubicBezTo>
                  <a:cubicBezTo>
                    <a:pt x="3046" y="255"/>
                    <a:pt x="3049" y="258"/>
                    <a:pt x="3053" y="258"/>
                  </a:cubicBezTo>
                  <a:cubicBezTo>
                    <a:pt x="3053" y="258"/>
                    <a:pt x="3053" y="258"/>
                    <a:pt x="3053" y="258"/>
                  </a:cubicBezTo>
                  <a:cubicBezTo>
                    <a:pt x="3056" y="258"/>
                    <a:pt x="3059" y="255"/>
                    <a:pt x="3060" y="251"/>
                  </a:cubicBezTo>
                  <a:cubicBezTo>
                    <a:pt x="3060" y="247"/>
                    <a:pt x="3057" y="244"/>
                    <a:pt x="3053" y="244"/>
                  </a:cubicBezTo>
                  <a:cubicBezTo>
                    <a:pt x="3053" y="244"/>
                    <a:pt x="3053" y="244"/>
                    <a:pt x="3053" y="244"/>
                  </a:cubicBezTo>
                  <a:moveTo>
                    <a:pt x="2987" y="244"/>
                  </a:moveTo>
                  <a:cubicBezTo>
                    <a:pt x="2983" y="244"/>
                    <a:pt x="2980" y="247"/>
                    <a:pt x="2980" y="250"/>
                  </a:cubicBezTo>
                  <a:cubicBezTo>
                    <a:pt x="2979" y="254"/>
                    <a:pt x="2982" y="257"/>
                    <a:pt x="2986" y="257"/>
                  </a:cubicBezTo>
                  <a:cubicBezTo>
                    <a:pt x="2986" y="257"/>
                    <a:pt x="2986" y="257"/>
                    <a:pt x="2986" y="257"/>
                  </a:cubicBezTo>
                  <a:cubicBezTo>
                    <a:pt x="2989" y="257"/>
                    <a:pt x="2992" y="254"/>
                    <a:pt x="2993" y="250"/>
                  </a:cubicBezTo>
                  <a:cubicBezTo>
                    <a:pt x="2993" y="247"/>
                    <a:pt x="2990" y="244"/>
                    <a:pt x="2987" y="244"/>
                  </a:cubicBezTo>
                  <a:cubicBezTo>
                    <a:pt x="2987" y="244"/>
                    <a:pt x="2987" y="244"/>
                    <a:pt x="2987" y="244"/>
                  </a:cubicBezTo>
                  <a:moveTo>
                    <a:pt x="2922" y="243"/>
                  </a:moveTo>
                  <a:cubicBezTo>
                    <a:pt x="2919" y="243"/>
                    <a:pt x="2916" y="246"/>
                    <a:pt x="2916" y="250"/>
                  </a:cubicBezTo>
                  <a:cubicBezTo>
                    <a:pt x="2915" y="253"/>
                    <a:pt x="2918" y="256"/>
                    <a:pt x="2921" y="256"/>
                  </a:cubicBezTo>
                  <a:cubicBezTo>
                    <a:pt x="2921" y="256"/>
                    <a:pt x="2922" y="256"/>
                    <a:pt x="2922" y="256"/>
                  </a:cubicBezTo>
                  <a:cubicBezTo>
                    <a:pt x="2925" y="256"/>
                    <a:pt x="2928" y="254"/>
                    <a:pt x="2928" y="250"/>
                  </a:cubicBezTo>
                  <a:cubicBezTo>
                    <a:pt x="2928" y="246"/>
                    <a:pt x="2926" y="243"/>
                    <a:pt x="2922" y="243"/>
                  </a:cubicBezTo>
                  <a:cubicBezTo>
                    <a:pt x="2922" y="243"/>
                    <a:pt x="2922" y="243"/>
                    <a:pt x="2922" y="243"/>
                  </a:cubicBezTo>
                  <a:moveTo>
                    <a:pt x="3562" y="240"/>
                  </a:moveTo>
                  <a:cubicBezTo>
                    <a:pt x="3562" y="240"/>
                    <a:pt x="3562" y="240"/>
                    <a:pt x="3562" y="240"/>
                  </a:cubicBezTo>
                  <a:cubicBezTo>
                    <a:pt x="3558" y="240"/>
                    <a:pt x="3554" y="244"/>
                    <a:pt x="3553" y="248"/>
                  </a:cubicBezTo>
                  <a:cubicBezTo>
                    <a:pt x="3553" y="252"/>
                    <a:pt x="3556" y="255"/>
                    <a:pt x="3560" y="255"/>
                  </a:cubicBezTo>
                  <a:cubicBezTo>
                    <a:pt x="3560" y="255"/>
                    <a:pt x="3560" y="255"/>
                    <a:pt x="3560" y="255"/>
                  </a:cubicBezTo>
                  <a:cubicBezTo>
                    <a:pt x="3564" y="255"/>
                    <a:pt x="3568" y="251"/>
                    <a:pt x="3568" y="247"/>
                  </a:cubicBezTo>
                  <a:cubicBezTo>
                    <a:pt x="3569" y="243"/>
                    <a:pt x="3566" y="240"/>
                    <a:pt x="3562" y="240"/>
                  </a:cubicBezTo>
                  <a:moveTo>
                    <a:pt x="1266" y="239"/>
                  </a:moveTo>
                  <a:cubicBezTo>
                    <a:pt x="1266" y="239"/>
                    <a:pt x="1265" y="239"/>
                    <a:pt x="1264" y="239"/>
                  </a:cubicBezTo>
                  <a:cubicBezTo>
                    <a:pt x="1261" y="240"/>
                    <a:pt x="1259" y="243"/>
                    <a:pt x="1259" y="247"/>
                  </a:cubicBezTo>
                  <a:cubicBezTo>
                    <a:pt x="1260" y="250"/>
                    <a:pt x="1262" y="252"/>
                    <a:pt x="1265" y="252"/>
                  </a:cubicBezTo>
                  <a:cubicBezTo>
                    <a:pt x="1266" y="252"/>
                    <a:pt x="1266" y="252"/>
                    <a:pt x="1267" y="252"/>
                  </a:cubicBezTo>
                  <a:cubicBezTo>
                    <a:pt x="1270" y="251"/>
                    <a:pt x="1273" y="247"/>
                    <a:pt x="1272" y="244"/>
                  </a:cubicBezTo>
                  <a:cubicBezTo>
                    <a:pt x="1271" y="241"/>
                    <a:pt x="1269" y="239"/>
                    <a:pt x="1266" y="239"/>
                  </a:cubicBezTo>
                  <a:moveTo>
                    <a:pt x="2860" y="238"/>
                  </a:moveTo>
                  <a:cubicBezTo>
                    <a:pt x="2857" y="238"/>
                    <a:pt x="2855" y="241"/>
                    <a:pt x="2854" y="244"/>
                  </a:cubicBezTo>
                  <a:cubicBezTo>
                    <a:pt x="2854" y="248"/>
                    <a:pt x="2857" y="251"/>
                    <a:pt x="2860" y="251"/>
                  </a:cubicBezTo>
                  <a:cubicBezTo>
                    <a:pt x="2860" y="251"/>
                    <a:pt x="2860" y="251"/>
                    <a:pt x="2861" y="251"/>
                  </a:cubicBezTo>
                  <a:cubicBezTo>
                    <a:pt x="2864" y="251"/>
                    <a:pt x="2866" y="249"/>
                    <a:pt x="2866" y="245"/>
                  </a:cubicBezTo>
                  <a:cubicBezTo>
                    <a:pt x="2867" y="242"/>
                    <a:pt x="2864" y="239"/>
                    <a:pt x="2861" y="238"/>
                  </a:cubicBezTo>
                  <a:cubicBezTo>
                    <a:pt x="2861" y="238"/>
                    <a:pt x="2860" y="238"/>
                    <a:pt x="2860" y="238"/>
                  </a:cubicBezTo>
                  <a:moveTo>
                    <a:pt x="800" y="235"/>
                  </a:moveTo>
                  <a:cubicBezTo>
                    <a:pt x="797" y="235"/>
                    <a:pt x="795" y="237"/>
                    <a:pt x="796" y="240"/>
                  </a:cubicBezTo>
                  <a:cubicBezTo>
                    <a:pt x="796" y="244"/>
                    <a:pt x="800" y="248"/>
                    <a:pt x="804" y="249"/>
                  </a:cubicBezTo>
                  <a:cubicBezTo>
                    <a:pt x="804" y="249"/>
                    <a:pt x="805" y="249"/>
                    <a:pt x="805" y="249"/>
                  </a:cubicBezTo>
                  <a:cubicBezTo>
                    <a:pt x="808" y="249"/>
                    <a:pt x="810" y="247"/>
                    <a:pt x="810" y="244"/>
                  </a:cubicBezTo>
                  <a:cubicBezTo>
                    <a:pt x="809" y="240"/>
                    <a:pt x="806" y="236"/>
                    <a:pt x="802" y="235"/>
                  </a:cubicBezTo>
                  <a:cubicBezTo>
                    <a:pt x="801" y="235"/>
                    <a:pt x="800" y="235"/>
                    <a:pt x="800" y="235"/>
                  </a:cubicBezTo>
                  <a:moveTo>
                    <a:pt x="3636" y="233"/>
                  </a:moveTo>
                  <a:cubicBezTo>
                    <a:pt x="3635" y="233"/>
                    <a:pt x="3635" y="233"/>
                    <a:pt x="3635" y="233"/>
                  </a:cubicBezTo>
                  <a:cubicBezTo>
                    <a:pt x="3631" y="234"/>
                    <a:pt x="3627" y="238"/>
                    <a:pt x="3627" y="242"/>
                  </a:cubicBezTo>
                  <a:cubicBezTo>
                    <a:pt x="3626" y="246"/>
                    <a:pt x="3629" y="248"/>
                    <a:pt x="3632" y="248"/>
                  </a:cubicBezTo>
                  <a:cubicBezTo>
                    <a:pt x="3632" y="248"/>
                    <a:pt x="3633" y="248"/>
                    <a:pt x="3633" y="248"/>
                  </a:cubicBezTo>
                  <a:cubicBezTo>
                    <a:pt x="3637" y="248"/>
                    <a:pt x="3641" y="244"/>
                    <a:pt x="3641" y="240"/>
                  </a:cubicBezTo>
                  <a:cubicBezTo>
                    <a:pt x="3641" y="236"/>
                    <a:pt x="3639" y="233"/>
                    <a:pt x="3636" y="233"/>
                  </a:cubicBezTo>
                  <a:moveTo>
                    <a:pt x="2801" y="228"/>
                  </a:moveTo>
                  <a:cubicBezTo>
                    <a:pt x="2798" y="228"/>
                    <a:pt x="2796" y="230"/>
                    <a:pt x="2796" y="234"/>
                  </a:cubicBezTo>
                  <a:cubicBezTo>
                    <a:pt x="2796" y="237"/>
                    <a:pt x="2798" y="241"/>
                    <a:pt x="2801" y="241"/>
                  </a:cubicBezTo>
                  <a:cubicBezTo>
                    <a:pt x="2802" y="242"/>
                    <a:pt x="2802" y="242"/>
                    <a:pt x="2802" y="242"/>
                  </a:cubicBezTo>
                  <a:cubicBezTo>
                    <a:pt x="2805" y="242"/>
                    <a:pt x="2807" y="239"/>
                    <a:pt x="2807" y="236"/>
                  </a:cubicBezTo>
                  <a:cubicBezTo>
                    <a:pt x="2808" y="232"/>
                    <a:pt x="2805" y="229"/>
                    <a:pt x="2802" y="228"/>
                  </a:cubicBezTo>
                  <a:cubicBezTo>
                    <a:pt x="2802" y="228"/>
                    <a:pt x="2802" y="228"/>
                    <a:pt x="2801" y="228"/>
                  </a:cubicBezTo>
                  <a:moveTo>
                    <a:pt x="3708" y="224"/>
                  </a:moveTo>
                  <a:cubicBezTo>
                    <a:pt x="3707" y="224"/>
                    <a:pt x="3707" y="224"/>
                    <a:pt x="3707" y="224"/>
                  </a:cubicBezTo>
                  <a:cubicBezTo>
                    <a:pt x="3703" y="225"/>
                    <a:pt x="3699" y="228"/>
                    <a:pt x="3698" y="233"/>
                  </a:cubicBezTo>
                  <a:cubicBezTo>
                    <a:pt x="3698" y="236"/>
                    <a:pt x="3700" y="239"/>
                    <a:pt x="3704" y="239"/>
                  </a:cubicBezTo>
                  <a:cubicBezTo>
                    <a:pt x="3704" y="239"/>
                    <a:pt x="3704" y="239"/>
                    <a:pt x="3705" y="239"/>
                  </a:cubicBezTo>
                  <a:cubicBezTo>
                    <a:pt x="3709" y="238"/>
                    <a:pt x="3712" y="234"/>
                    <a:pt x="3713" y="230"/>
                  </a:cubicBezTo>
                  <a:cubicBezTo>
                    <a:pt x="3713" y="227"/>
                    <a:pt x="3711" y="224"/>
                    <a:pt x="3708" y="224"/>
                  </a:cubicBezTo>
                  <a:moveTo>
                    <a:pt x="1331" y="220"/>
                  </a:moveTo>
                  <a:cubicBezTo>
                    <a:pt x="1330" y="220"/>
                    <a:pt x="1330" y="220"/>
                    <a:pt x="1329" y="220"/>
                  </a:cubicBezTo>
                  <a:cubicBezTo>
                    <a:pt x="1325" y="221"/>
                    <a:pt x="1323" y="225"/>
                    <a:pt x="1323" y="229"/>
                  </a:cubicBezTo>
                  <a:cubicBezTo>
                    <a:pt x="1324" y="232"/>
                    <a:pt x="1326" y="234"/>
                    <a:pt x="1329" y="234"/>
                  </a:cubicBezTo>
                  <a:cubicBezTo>
                    <a:pt x="1329" y="234"/>
                    <a:pt x="1330" y="234"/>
                    <a:pt x="1331" y="234"/>
                  </a:cubicBezTo>
                  <a:cubicBezTo>
                    <a:pt x="1334" y="232"/>
                    <a:pt x="1337" y="229"/>
                    <a:pt x="1336" y="225"/>
                  </a:cubicBezTo>
                  <a:cubicBezTo>
                    <a:pt x="1336" y="222"/>
                    <a:pt x="1334" y="220"/>
                    <a:pt x="1331" y="220"/>
                  </a:cubicBezTo>
                  <a:moveTo>
                    <a:pt x="728" y="218"/>
                  </a:moveTo>
                  <a:cubicBezTo>
                    <a:pt x="725" y="218"/>
                    <a:pt x="723" y="220"/>
                    <a:pt x="724" y="223"/>
                  </a:cubicBezTo>
                  <a:cubicBezTo>
                    <a:pt x="724" y="226"/>
                    <a:pt x="728" y="230"/>
                    <a:pt x="732" y="231"/>
                  </a:cubicBezTo>
                  <a:cubicBezTo>
                    <a:pt x="732" y="231"/>
                    <a:pt x="733" y="231"/>
                    <a:pt x="734" y="231"/>
                  </a:cubicBezTo>
                  <a:cubicBezTo>
                    <a:pt x="737" y="231"/>
                    <a:pt x="738" y="229"/>
                    <a:pt x="738" y="226"/>
                  </a:cubicBezTo>
                  <a:cubicBezTo>
                    <a:pt x="738" y="223"/>
                    <a:pt x="734" y="219"/>
                    <a:pt x="730" y="218"/>
                  </a:cubicBezTo>
                  <a:cubicBezTo>
                    <a:pt x="729" y="218"/>
                    <a:pt x="728" y="218"/>
                    <a:pt x="728" y="218"/>
                  </a:cubicBezTo>
                  <a:moveTo>
                    <a:pt x="2745" y="214"/>
                  </a:moveTo>
                  <a:cubicBezTo>
                    <a:pt x="2742" y="214"/>
                    <a:pt x="2740" y="216"/>
                    <a:pt x="2740" y="219"/>
                  </a:cubicBezTo>
                  <a:cubicBezTo>
                    <a:pt x="2740" y="223"/>
                    <a:pt x="2742" y="227"/>
                    <a:pt x="2745" y="228"/>
                  </a:cubicBezTo>
                  <a:cubicBezTo>
                    <a:pt x="2746" y="228"/>
                    <a:pt x="2746" y="228"/>
                    <a:pt x="2746" y="228"/>
                  </a:cubicBezTo>
                  <a:cubicBezTo>
                    <a:pt x="2749" y="228"/>
                    <a:pt x="2751" y="226"/>
                    <a:pt x="2751" y="223"/>
                  </a:cubicBezTo>
                  <a:cubicBezTo>
                    <a:pt x="2751" y="219"/>
                    <a:pt x="2749" y="215"/>
                    <a:pt x="2746" y="214"/>
                  </a:cubicBezTo>
                  <a:cubicBezTo>
                    <a:pt x="2746" y="214"/>
                    <a:pt x="2745" y="214"/>
                    <a:pt x="2745" y="214"/>
                  </a:cubicBezTo>
                  <a:moveTo>
                    <a:pt x="3778" y="211"/>
                  </a:moveTo>
                  <a:cubicBezTo>
                    <a:pt x="3778" y="211"/>
                    <a:pt x="3777" y="211"/>
                    <a:pt x="3777" y="211"/>
                  </a:cubicBezTo>
                  <a:cubicBezTo>
                    <a:pt x="3773" y="212"/>
                    <a:pt x="3769" y="216"/>
                    <a:pt x="3769" y="220"/>
                  </a:cubicBezTo>
                  <a:cubicBezTo>
                    <a:pt x="3768" y="224"/>
                    <a:pt x="3770" y="226"/>
                    <a:pt x="3773" y="226"/>
                  </a:cubicBezTo>
                  <a:cubicBezTo>
                    <a:pt x="3774" y="226"/>
                    <a:pt x="3774" y="226"/>
                    <a:pt x="3775" y="226"/>
                  </a:cubicBezTo>
                  <a:cubicBezTo>
                    <a:pt x="3779" y="225"/>
                    <a:pt x="3782" y="221"/>
                    <a:pt x="3783" y="217"/>
                  </a:cubicBezTo>
                  <a:cubicBezTo>
                    <a:pt x="3783" y="214"/>
                    <a:pt x="3781" y="211"/>
                    <a:pt x="3778" y="211"/>
                  </a:cubicBezTo>
                  <a:moveTo>
                    <a:pt x="1396" y="198"/>
                  </a:moveTo>
                  <a:cubicBezTo>
                    <a:pt x="1395" y="198"/>
                    <a:pt x="1394" y="198"/>
                    <a:pt x="1394" y="199"/>
                  </a:cubicBezTo>
                  <a:cubicBezTo>
                    <a:pt x="1390" y="200"/>
                    <a:pt x="1387" y="204"/>
                    <a:pt x="1388" y="208"/>
                  </a:cubicBezTo>
                  <a:cubicBezTo>
                    <a:pt x="1388" y="211"/>
                    <a:pt x="1390" y="212"/>
                    <a:pt x="1393" y="212"/>
                  </a:cubicBezTo>
                  <a:cubicBezTo>
                    <a:pt x="1394" y="212"/>
                    <a:pt x="1394" y="212"/>
                    <a:pt x="1395" y="212"/>
                  </a:cubicBezTo>
                  <a:cubicBezTo>
                    <a:pt x="1399" y="211"/>
                    <a:pt x="1401" y="207"/>
                    <a:pt x="1401" y="203"/>
                  </a:cubicBezTo>
                  <a:cubicBezTo>
                    <a:pt x="1401" y="200"/>
                    <a:pt x="1398" y="198"/>
                    <a:pt x="1396" y="198"/>
                  </a:cubicBezTo>
                  <a:moveTo>
                    <a:pt x="655" y="198"/>
                  </a:moveTo>
                  <a:cubicBezTo>
                    <a:pt x="652" y="198"/>
                    <a:pt x="650" y="200"/>
                    <a:pt x="651" y="203"/>
                  </a:cubicBezTo>
                  <a:cubicBezTo>
                    <a:pt x="651" y="206"/>
                    <a:pt x="655" y="210"/>
                    <a:pt x="659" y="211"/>
                  </a:cubicBezTo>
                  <a:cubicBezTo>
                    <a:pt x="659" y="211"/>
                    <a:pt x="660" y="211"/>
                    <a:pt x="661" y="211"/>
                  </a:cubicBezTo>
                  <a:cubicBezTo>
                    <a:pt x="664" y="211"/>
                    <a:pt x="666" y="210"/>
                    <a:pt x="665" y="207"/>
                  </a:cubicBezTo>
                  <a:cubicBezTo>
                    <a:pt x="665" y="203"/>
                    <a:pt x="661" y="199"/>
                    <a:pt x="657" y="198"/>
                  </a:cubicBezTo>
                  <a:cubicBezTo>
                    <a:pt x="656" y="198"/>
                    <a:pt x="655" y="198"/>
                    <a:pt x="655" y="198"/>
                  </a:cubicBezTo>
                  <a:moveTo>
                    <a:pt x="2691" y="197"/>
                  </a:moveTo>
                  <a:cubicBezTo>
                    <a:pt x="2688" y="197"/>
                    <a:pt x="2686" y="199"/>
                    <a:pt x="2686" y="202"/>
                  </a:cubicBezTo>
                  <a:cubicBezTo>
                    <a:pt x="2686" y="206"/>
                    <a:pt x="2688" y="209"/>
                    <a:pt x="2691" y="210"/>
                  </a:cubicBezTo>
                  <a:cubicBezTo>
                    <a:pt x="2691" y="211"/>
                    <a:pt x="2692" y="211"/>
                    <a:pt x="2692" y="211"/>
                  </a:cubicBezTo>
                  <a:cubicBezTo>
                    <a:pt x="2695" y="211"/>
                    <a:pt x="2697" y="209"/>
                    <a:pt x="2697" y="206"/>
                  </a:cubicBezTo>
                  <a:cubicBezTo>
                    <a:pt x="2697" y="202"/>
                    <a:pt x="2695" y="198"/>
                    <a:pt x="2692" y="197"/>
                  </a:cubicBezTo>
                  <a:cubicBezTo>
                    <a:pt x="2692" y="197"/>
                    <a:pt x="2691" y="197"/>
                    <a:pt x="2691" y="197"/>
                  </a:cubicBezTo>
                  <a:moveTo>
                    <a:pt x="3847" y="195"/>
                  </a:moveTo>
                  <a:cubicBezTo>
                    <a:pt x="3846" y="195"/>
                    <a:pt x="3846" y="195"/>
                    <a:pt x="3845" y="195"/>
                  </a:cubicBezTo>
                  <a:cubicBezTo>
                    <a:pt x="3841" y="196"/>
                    <a:pt x="3838" y="200"/>
                    <a:pt x="3837" y="204"/>
                  </a:cubicBezTo>
                  <a:cubicBezTo>
                    <a:pt x="3836" y="208"/>
                    <a:pt x="3838" y="210"/>
                    <a:pt x="3841" y="210"/>
                  </a:cubicBezTo>
                  <a:cubicBezTo>
                    <a:pt x="3842" y="210"/>
                    <a:pt x="3842" y="210"/>
                    <a:pt x="3843" y="210"/>
                  </a:cubicBezTo>
                  <a:cubicBezTo>
                    <a:pt x="3846" y="209"/>
                    <a:pt x="3850" y="205"/>
                    <a:pt x="3850" y="201"/>
                  </a:cubicBezTo>
                  <a:cubicBezTo>
                    <a:pt x="3851" y="197"/>
                    <a:pt x="3849" y="195"/>
                    <a:pt x="3847" y="195"/>
                  </a:cubicBezTo>
                  <a:moveTo>
                    <a:pt x="2638" y="177"/>
                  </a:moveTo>
                  <a:cubicBezTo>
                    <a:pt x="2636" y="177"/>
                    <a:pt x="2634" y="179"/>
                    <a:pt x="2634" y="182"/>
                  </a:cubicBezTo>
                  <a:cubicBezTo>
                    <a:pt x="2633" y="186"/>
                    <a:pt x="2636" y="190"/>
                    <a:pt x="2638" y="191"/>
                  </a:cubicBezTo>
                  <a:cubicBezTo>
                    <a:pt x="2639" y="191"/>
                    <a:pt x="2639" y="191"/>
                    <a:pt x="2640" y="191"/>
                  </a:cubicBezTo>
                  <a:cubicBezTo>
                    <a:pt x="2642" y="191"/>
                    <a:pt x="2644" y="189"/>
                    <a:pt x="2644" y="186"/>
                  </a:cubicBezTo>
                  <a:cubicBezTo>
                    <a:pt x="2645" y="183"/>
                    <a:pt x="2643" y="179"/>
                    <a:pt x="2640" y="177"/>
                  </a:cubicBezTo>
                  <a:cubicBezTo>
                    <a:pt x="2639" y="177"/>
                    <a:pt x="2639" y="177"/>
                    <a:pt x="2638" y="177"/>
                  </a:cubicBezTo>
                  <a:moveTo>
                    <a:pt x="581" y="177"/>
                  </a:moveTo>
                  <a:cubicBezTo>
                    <a:pt x="578" y="177"/>
                    <a:pt x="577" y="178"/>
                    <a:pt x="577" y="181"/>
                  </a:cubicBezTo>
                  <a:cubicBezTo>
                    <a:pt x="577" y="185"/>
                    <a:pt x="581" y="188"/>
                    <a:pt x="585" y="190"/>
                  </a:cubicBezTo>
                  <a:cubicBezTo>
                    <a:pt x="586" y="190"/>
                    <a:pt x="587" y="190"/>
                    <a:pt x="587" y="190"/>
                  </a:cubicBezTo>
                  <a:cubicBezTo>
                    <a:pt x="590" y="190"/>
                    <a:pt x="592" y="188"/>
                    <a:pt x="592" y="186"/>
                  </a:cubicBezTo>
                  <a:cubicBezTo>
                    <a:pt x="591" y="182"/>
                    <a:pt x="588" y="178"/>
                    <a:pt x="584" y="177"/>
                  </a:cubicBezTo>
                  <a:cubicBezTo>
                    <a:pt x="583" y="177"/>
                    <a:pt x="582" y="177"/>
                    <a:pt x="581" y="177"/>
                  </a:cubicBezTo>
                  <a:moveTo>
                    <a:pt x="3912" y="175"/>
                  </a:moveTo>
                  <a:cubicBezTo>
                    <a:pt x="3912" y="175"/>
                    <a:pt x="3911" y="175"/>
                    <a:pt x="3910" y="175"/>
                  </a:cubicBezTo>
                  <a:cubicBezTo>
                    <a:pt x="3907" y="176"/>
                    <a:pt x="3903" y="180"/>
                    <a:pt x="3903" y="184"/>
                  </a:cubicBezTo>
                  <a:cubicBezTo>
                    <a:pt x="3902" y="187"/>
                    <a:pt x="3904" y="189"/>
                    <a:pt x="3906" y="189"/>
                  </a:cubicBezTo>
                  <a:cubicBezTo>
                    <a:pt x="3907" y="189"/>
                    <a:pt x="3907" y="189"/>
                    <a:pt x="3908" y="189"/>
                  </a:cubicBezTo>
                  <a:cubicBezTo>
                    <a:pt x="3912" y="188"/>
                    <a:pt x="3915" y="184"/>
                    <a:pt x="3916" y="180"/>
                  </a:cubicBezTo>
                  <a:cubicBezTo>
                    <a:pt x="3916" y="177"/>
                    <a:pt x="3915" y="175"/>
                    <a:pt x="3912" y="175"/>
                  </a:cubicBezTo>
                  <a:moveTo>
                    <a:pt x="1461" y="175"/>
                  </a:moveTo>
                  <a:cubicBezTo>
                    <a:pt x="1460" y="175"/>
                    <a:pt x="1459" y="175"/>
                    <a:pt x="1459" y="175"/>
                  </a:cubicBezTo>
                  <a:cubicBezTo>
                    <a:pt x="1455" y="176"/>
                    <a:pt x="1452" y="181"/>
                    <a:pt x="1452" y="184"/>
                  </a:cubicBezTo>
                  <a:cubicBezTo>
                    <a:pt x="1453" y="187"/>
                    <a:pt x="1455" y="189"/>
                    <a:pt x="1457" y="189"/>
                  </a:cubicBezTo>
                  <a:cubicBezTo>
                    <a:pt x="1458" y="189"/>
                    <a:pt x="1459" y="189"/>
                    <a:pt x="1459" y="188"/>
                  </a:cubicBezTo>
                  <a:cubicBezTo>
                    <a:pt x="1463" y="187"/>
                    <a:pt x="1466" y="183"/>
                    <a:pt x="1465" y="179"/>
                  </a:cubicBezTo>
                  <a:cubicBezTo>
                    <a:pt x="1465" y="176"/>
                    <a:pt x="1463" y="175"/>
                    <a:pt x="1461" y="175"/>
                  </a:cubicBezTo>
                  <a:moveTo>
                    <a:pt x="4919" y="160"/>
                  </a:moveTo>
                  <a:cubicBezTo>
                    <a:pt x="4916" y="160"/>
                    <a:pt x="4913" y="162"/>
                    <a:pt x="4913" y="166"/>
                  </a:cubicBezTo>
                  <a:cubicBezTo>
                    <a:pt x="4913" y="169"/>
                    <a:pt x="4916" y="173"/>
                    <a:pt x="4919" y="173"/>
                  </a:cubicBezTo>
                  <a:cubicBezTo>
                    <a:pt x="4919" y="173"/>
                    <a:pt x="4919" y="173"/>
                    <a:pt x="4920" y="173"/>
                  </a:cubicBezTo>
                  <a:cubicBezTo>
                    <a:pt x="4923" y="173"/>
                    <a:pt x="4926" y="170"/>
                    <a:pt x="4926" y="167"/>
                  </a:cubicBezTo>
                  <a:cubicBezTo>
                    <a:pt x="4926" y="163"/>
                    <a:pt x="4924" y="160"/>
                    <a:pt x="4920" y="160"/>
                  </a:cubicBezTo>
                  <a:cubicBezTo>
                    <a:pt x="4920" y="160"/>
                    <a:pt x="4920" y="160"/>
                    <a:pt x="4919" y="160"/>
                  </a:cubicBezTo>
                  <a:moveTo>
                    <a:pt x="2587" y="155"/>
                  </a:moveTo>
                  <a:cubicBezTo>
                    <a:pt x="2585" y="155"/>
                    <a:pt x="2583" y="157"/>
                    <a:pt x="2582" y="160"/>
                  </a:cubicBezTo>
                  <a:cubicBezTo>
                    <a:pt x="2582" y="164"/>
                    <a:pt x="2584" y="168"/>
                    <a:pt x="2587" y="169"/>
                  </a:cubicBezTo>
                  <a:cubicBezTo>
                    <a:pt x="2587" y="169"/>
                    <a:pt x="2588" y="169"/>
                    <a:pt x="2589" y="169"/>
                  </a:cubicBezTo>
                  <a:cubicBezTo>
                    <a:pt x="2591" y="169"/>
                    <a:pt x="2592" y="168"/>
                    <a:pt x="2593" y="165"/>
                  </a:cubicBezTo>
                  <a:cubicBezTo>
                    <a:pt x="2593" y="161"/>
                    <a:pt x="2591" y="157"/>
                    <a:pt x="2588" y="156"/>
                  </a:cubicBezTo>
                  <a:cubicBezTo>
                    <a:pt x="2588" y="156"/>
                    <a:pt x="2587" y="155"/>
                    <a:pt x="2587" y="155"/>
                  </a:cubicBezTo>
                  <a:moveTo>
                    <a:pt x="507" y="155"/>
                  </a:moveTo>
                  <a:cubicBezTo>
                    <a:pt x="504" y="155"/>
                    <a:pt x="503" y="156"/>
                    <a:pt x="503" y="159"/>
                  </a:cubicBezTo>
                  <a:cubicBezTo>
                    <a:pt x="503" y="162"/>
                    <a:pt x="507" y="166"/>
                    <a:pt x="511" y="167"/>
                  </a:cubicBezTo>
                  <a:cubicBezTo>
                    <a:pt x="512" y="168"/>
                    <a:pt x="513" y="168"/>
                    <a:pt x="513" y="168"/>
                  </a:cubicBezTo>
                  <a:cubicBezTo>
                    <a:pt x="516" y="168"/>
                    <a:pt x="518" y="166"/>
                    <a:pt x="518" y="163"/>
                  </a:cubicBezTo>
                  <a:cubicBezTo>
                    <a:pt x="517" y="160"/>
                    <a:pt x="514" y="156"/>
                    <a:pt x="510" y="155"/>
                  </a:cubicBezTo>
                  <a:cubicBezTo>
                    <a:pt x="509" y="155"/>
                    <a:pt x="508" y="155"/>
                    <a:pt x="507" y="155"/>
                  </a:cubicBezTo>
                  <a:moveTo>
                    <a:pt x="4856" y="152"/>
                  </a:moveTo>
                  <a:cubicBezTo>
                    <a:pt x="4852" y="152"/>
                    <a:pt x="4850" y="154"/>
                    <a:pt x="4850" y="157"/>
                  </a:cubicBezTo>
                  <a:cubicBezTo>
                    <a:pt x="4849" y="161"/>
                    <a:pt x="4852" y="165"/>
                    <a:pt x="4855" y="165"/>
                  </a:cubicBezTo>
                  <a:cubicBezTo>
                    <a:pt x="4856" y="165"/>
                    <a:pt x="4856" y="165"/>
                    <a:pt x="4856" y="165"/>
                  </a:cubicBezTo>
                  <a:cubicBezTo>
                    <a:pt x="4859" y="165"/>
                    <a:pt x="4862" y="163"/>
                    <a:pt x="4862" y="159"/>
                  </a:cubicBezTo>
                  <a:cubicBezTo>
                    <a:pt x="4862" y="156"/>
                    <a:pt x="4860" y="152"/>
                    <a:pt x="4856" y="152"/>
                  </a:cubicBezTo>
                  <a:cubicBezTo>
                    <a:pt x="4856" y="152"/>
                    <a:pt x="4856" y="152"/>
                    <a:pt x="4856" y="152"/>
                  </a:cubicBezTo>
                  <a:moveTo>
                    <a:pt x="3975" y="150"/>
                  </a:moveTo>
                  <a:cubicBezTo>
                    <a:pt x="3975" y="150"/>
                    <a:pt x="3974" y="150"/>
                    <a:pt x="3973" y="151"/>
                  </a:cubicBezTo>
                  <a:cubicBezTo>
                    <a:pt x="3970" y="152"/>
                    <a:pt x="3966" y="156"/>
                    <a:pt x="3965" y="160"/>
                  </a:cubicBezTo>
                  <a:cubicBezTo>
                    <a:pt x="3965" y="163"/>
                    <a:pt x="3966" y="164"/>
                    <a:pt x="3968" y="164"/>
                  </a:cubicBezTo>
                  <a:cubicBezTo>
                    <a:pt x="3969" y="164"/>
                    <a:pt x="3970" y="164"/>
                    <a:pt x="3970" y="164"/>
                  </a:cubicBezTo>
                  <a:cubicBezTo>
                    <a:pt x="3974" y="162"/>
                    <a:pt x="3977" y="158"/>
                    <a:pt x="3978" y="154"/>
                  </a:cubicBezTo>
                  <a:cubicBezTo>
                    <a:pt x="3978" y="152"/>
                    <a:pt x="3977" y="150"/>
                    <a:pt x="3975" y="150"/>
                  </a:cubicBezTo>
                  <a:moveTo>
                    <a:pt x="1526" y="150"/>
                  </a:moveTo>
                  <a:cubicBezTo>
                    <a:pt x="1525" y="150"/>
                    <a:pt x="1524" y="150"/>
                    <a:pt x="1524" y="150"/>
                  </a:cubicBezTo>
                  <a:cubicBezTo>
                    <a:pt x="1520" y="151"/>
                    <a:pt x="1517" y="156"/>
                    <a:pt x="1517" y="159"/>
                  </a:cubicBezTo>
                  <a:cubicBezTo>
                    <a:pt x="1517" y="162"/>
                    <a:pt x="1519" y="164"/>
                    <a:pt x="1521" y="164"/>
                  </a:cubicBezTo>
                  <a:cubicBezTo>
                    <a:pt x="1522" y="164"/>
                    <a:pt x="1523" y="164"/>
                    <a:pt x="1524" y="163"/>
                  </a:cubicBezTo>
                  <a:cubicBezTo>
                    <a:pt x="1527" y="162"/>
                    <a:pt x="1530" y="158"/>
                    <a:pt x="1530" y="154"/>
                  </a:cubicBezTo>
                  <a:cubicBezTo>
                    <a:pt x="1530" y="151"/>
                    <a:pt x="1528" y="150"/>
                    <a:pt x="1526" y="150"/>
                  </a:cubicBezTo>
                  <a:moveTo>
                    <a:pt x="4792" y="141"/>
                  </a:moveTo>
                  <a:cubicBezTo>
                    <a:pt x="4789" y="141"/>
                    <a:pt x="4787" y="143"/>
                    <a:pt x="4787" y="146"/>
                  </a:cubicBezTo>
                  <a:cubicBezTo>
                    <a:pt x="4786" y="150"/>
                    <a:pt x="4789" y="153"/>
                    <a:pt x="4792" y="154"/>
                  </a:cubicBezTo>
                  <a:cubicBezTo>
                    <a:pt x="4793" y="154"/>
                    <a:pt x="4793" y="154"/>
                    <a:pt x="4794" y="154"/>
                  </a:cubicBezTo>
                  <a:cubicBezTo>
                    <a:pt x="4797" y="154"/>
                    <a:pt x="4799" y="152"/>
                    <a:pt x="4799" y="149"/>
                  </a:cubicBezTo>
                  <a:cubicBezTo>
                    <a:pt x="4800" y="145"/>
                    <a:pt x="4797" y="141"/>
                    <a:pt x="4794" y="141"/>
                  </a:cubicBezTo>
                  <a:cubicBezTo>
                    <a:pt x="4793" y="141"/>
                    <a:pt x="4793" y="141"/>
                    <a:pt x="4792" y="141"/>
                  </a:cubicBezTo>
                  <a:moveTo>
                    <a:pt x="2536" y="133"/>
                  </a:moveTo>
                  <a:cubicBezTo>
                    <a:pt x="2534" y="133"/>
                    <a:pt x="2532" y="135"/>
                    <a:pt x="2532" y="138"/>
                  </a:cubicBezTo>
                  <a:cubicBezTo>
                    <a:pt x="2531" y="141"/>
                    <a:pt x="2533" y="145"/>
                    <a:pt x="2536" y="146"/>
                  </a:cubicBezTo>
                  <a:cubicBezTo>
                    <a:pt x="2537" y="147"/>
                    <a:pt x="2537" y="147"/>
                    <a:pt x="2538" y="147"/>
                  </a:cubicBezTo>
                  <a:cubicBezTo>
                    <a:pt x="2540" y="147"/>
                    <a:pt x="2542" y="145"/>
                    <a:pt x="2542" y="142"/>
                  </a:cubicBezTo>
                  <a:cubicBezTo>
                    <a:pt x="2542" y="138"/>
                    <a:pt x="2541" y="134"/>
                    <a:pt x="2538" y="133"/>
                  </a:cubicBezTo>
                  <a:cubicBezTo>
                    <a:pt x="2537" y="133"/>
                    <a:pt x="2537" y="133"/>
                    <a:pt x="2536" y="133"/>
                  </a:cubicBezTo>
                  <a:moveTo>
                    <a:pt x="433" y="132"/>
                  </a:moveTo>
                  <a:cubicBezTo>
                    <a:pt x="430" y="132"/>
                    <a:pt x="429" y="134"/>
                    <a:pt x="429" y="136"/>
                  </a:cubicBezTo>
                  <a:cubicBezTo>
                    <a:pt x="429" y="140"/>
                    <a:pt x="433" y="144"/>
                    <a:pt x="437" y="145"/>
                  </a:cubicBezTo>
                  <a:cubicBezTo>
                    <a:pt x="438" y="145"/>
                    <a:pt x="439" y="145"/>
                    <a:pt x="439" y="145"/>
                  </a:cubicBezTo>
                  <a:cubicBezTo>
                    <a:pt x="442" y="145"/>
                    <a:pt x="444" y="144"/>
                    <a:pt x="444" y="141"/>
                  </a:cubicBezTo>
                  <a:cubicBezTo>
                    <a:pt x="443" y="138"/>
                    <a:pt x="440" y="134"/>
                    <a:pt x="436" y="133"/>
                  </a:cubicBezTo>
                  <a:cubicBezTo>
                    <a:pt x="435" y="132"/>
                    <a:pt x="434" y="132"/>
                    <a:pt x="433" y="132"/>
                  </a:cubicBezTo>
                  <a:moveTo>
                    <a:pt x="4730" y="127"/>
                  </a:moveTo>
                  <a:cubicBezTo>
                    <a:pt x="4727" y="127"/>
                    <a:pt x="4725" y="129"/>
                    <a:pt x="4724" y="132"/>
                  </a:cubicBezTo>
                  <a:cubicBezTo>
                    <a:pt x="4724" y="136"/>
                    <a:pt x="4727" y="139"/>
                    <a:pt x="4730" y="140"/>
                  </a:cubicBezTo>
                  <a:cubicBezTo>
                    <a:pt x="4731" y="140"/>
                    <a:pt x="4731" y="140"/>
                    <a:pt x="4731" y="140"/>
                  </a:cubicBezTo>
                  <a:cubicBezTo>
                    <a:pt x="4734" y="140"/>
                    <a:pt x="4737" y="138"/>
                    <a:pt x="4737" y="135"/>
                  </a:cubicBezTo>
                  <a:cubicBezTo>
                    <a:pt x="4737" y="132"/>
                    <a:pt x="4735" y="128"/>
                    <a:pt x="4731" y="128"/>
                  </a:cubicBezTo>
                  <a:cubicBezTo>
                    <a:pt x="4731" y="127"/>
                    <a:pt x="4730" y="127"/>
                    <a:pt x="4730" y="127"/>
                  </a:cubicBezTo>
                  <a:moveTo>
                    <a:pt x="1591" y="124"/>
                  </a:moveTo>
                  <a:cubicBezTo>
                    <a:pt x="1590" y="124"/>
                    <a:pt x="1589" y="124"/>
                    <a:pt x="1589" y="125"/>
                  </a:cubicBezTo>
                  <a:cubicBezTo>
                    <a:pt x="1585" y="126"/>
                    <a:pt x="1582" y="130"/>
                    <a:pt x="1582" y="134"/>
                  </a:cubicBezTo>
                  <a:cubicBezTo>
                    <a:pt x="1582" y="137"/>
                    <a:pt x="1583" y="139"/>
                    <a:pt x="1586" y="139"/>
                  </a:cubicBezTo>
                  <a:cubicBezTo>
                    <a:pt x="1587" y="139"/>
                    <a:pt x="1587" y="138"/>
                    <a:pt x="1588" y="138"/>
                  </a:cubicBezTo>
                  <a:cubicBezTo>
                    <a:pt x="1592" y="137"/>
                    <a:pt x="1595" y="133"/>
                    <a:pt x="1595" y="129"/>
                  </a:cubicBezTo>
                  <a:cubicBezTo>
                    <a:pt x="1595" y="126"/>
                    <a:pt x="1593" y="124"/>
                    <a:pt x="1591" y="124"/>
                  </a:cubicBezTo>
                  <a:moveTo>
                    <a:pt x="4035" y="120"/>
                  </a:moveTo>
                  <a:cubicBezTo>
                    <a:pt x="4034" y="120"/>
                    <a:pt x="4033" y="121"/>
                    <a:pt x="4032" y="121"/>
                  </a:cubicBezTo>
                  <a:cubicBezTo>
                    <a:pt x="4029" y="123"/>
                    <a:pt x="4026" y="127"/>
                    <a:pt x="4025" y="131"/>
                  </a:cubicBezTo>
                  <a:cubicBezTo>
                    <a:pt x="4024" y="133"/>
                    <a:pt x="4025" y="135"/>
                    <a:pt x="4027" y="135"/>
                  </a:cubicBezTo>
                  <a:cubicBezTo>
                    <a:pt x="4028" y="135"/>
                    <a:pt x="4028" y="134"/>
                    <a:pt x="4029" y="134"/>
                  </a:cubicBezTo>
                  <a:cubicBezTo>
                    <a:pt x="4032" y="132"/>
                    <a:pt x="4035" y="128"/>
                    <a:pt x="4036" y="124"/>
                  </a:cubicBezTo>
                  <a:cubicBezTo>
                    <a:pt x="4037" y="122"/>
                    <a:pt x="4036" y="120"/>
                    <a:pt x="4035" y="120"/>
                  </a:cubicBezTo>
                  <a:moveTo>
                    <a:pt x="4668" y="113"/>
                  </a:moveTo>
                  <a:cubicBezTo>
                    <a:pt x="4666" y="113"/>
                    <a:pt x="4663" y="115"/>
                    <a:pt x="4663" y="118"/>
                  </a:cubicBezTo>
                  <a:cubicBezTo>
                    <a:pt x="4662" y="121"/>
                    <a:pt x="4665" y="124"/>
                    <a:pt x="4668" y="125"/>
                  </a:cubicBezTo>
                  <a:cubicBezTo>
                    <a:pt x="4669" y="125"/>
                    <a:pt x="4669" y="125"/>
                    <a:pt x="4670" y="125"/>
                  </a:cubicBezTo>
                  <a:cubicBezTo>
                    <a:pt x="4673" y="125"/>
                    <a:pt x="4675" y="123"/>
                    <a:pt x="4675" y="121"/>
                  </a:cubicBezTo>
                  <a:cubicBezTo>
                    <a:pt x="4676" y="117"/>
                    <a:pt x="4673" y="114"/>
                    <a:pt x="4670" y="113"/>
                  </a:cubicBezTo>
                  <a:cubicBezTo>
                    <a:pt x="4669" y="113"/>
                    <a:pt x="4669" y="113"/>
                    <a:pt x="4668" y="113"/>
                  </a:cubicBezTo>
                  <a:moveTo>
                    <a:pt x="360" y="111"/>
                  </a:moveTo>
                  <a:cubicBezTo>
                    <a:pt x="357" y="111"/>
                    <a:pt x="355" y="112"/>
                    <a:pt x="355" y="115"/>
                  </a:cubicBezTo>
                  <a:cubicBezTo>
                    <a:pt x="355" y="118"/>
                    <a:pt x="359" y="122"/>
                    <a:pt x="363" y="123"/>
                  </a:cubicBezTo>
                  <a:cubicBezTo>
                    <a:pt x="364" y="123"/>
                    <a:pt x="365" y="123"/>
                    <a:pt x="365" y="123"/>
                  </a:cubicBezTo>
                  <a:cubicBezTo>
                    <a:pt x="368" y="123"/>
                    <a:pt x="370" y="122"/>
                    <a:pt x="370" y="119"/>
                  </a:cubicBezTo>
                  <a:cubicBezTo>
                    <a:pt x="370" y="116"/>
                    <a:pt x="366" y="112"/>
                    <a:pt x="362" y="111"/>
                  </a:cubicBezTo>
                  <a:cubicBezTo>
                    <a:pt x="361" y="111"/>
                    <a:pt x="360" y="111"/>
                    <a:pt x="360" y="111"/>
                  </a:cubicBezTo>
                  <a:moveTo>
                    <a:pt x="2486" y="110"/>
                  </a:moveTo>
                  <a:cubicBezTo>
                    <a:pt x="2484" y="110"/>
                    <a:pt x="2482" y="111"/>
                    <a:pt x="2481" y="114"/>
                  </a:cubicBezTo>
                  <a:cubicBezTo>
                    <a:pt x="2481" y="118"/>
                    <a:pt x="2483" y="122"/>
                    <a:pt x="2486" y="123"/>
                  </a:cubicBezTo>
                  <a:cubicBezTo>
                    <a:pt x="2486" y="124"/>
                    <a:pt x="2487" y="124"/>
                    <a:pt x="2487" y="124"/>
                  </a:cubicBezTo>
                  <a:cubicBezTo>
                    <a:pt x="2489" y="124"/>
                    <a:pt x="2491" y="122"/>
                    <a:pt x="2491" y="119"/>
                  </a:cubicBezTo>
                  <a:cubicBezTo>
                    <a:pt x="2492" y="115"/>
                    <a:pt x="2490" y="111"/>
                    <a:pt x="2487" y="110"/>
                  </a:cubicBezTo>
                  <a:cubicBezTo>
                    <a:pt x="2487" y="110"/>
                    <a:pt x="2486" y="110"/>
                    <a:pt x="2486" y="110"/>
                  </a:cubicBezTo>
                  <a:moveTo>
                    <a:pt x="1656" y="99"/>
                  </a:moveTo>
                  <a:cubicBezTo>
                    <a:pt x="1655" y="99"/>
                    <a:pt x="1655" y="99"/>
                    <a:pt x="1654" y="99"/>
                  </a:cubicBezTo>
                  <a:cubicBezTo>
                    <a:pt x="1650" y="101"/>
                    <a:pt x="1647" y="105"/>
                    <a:pt x="1647" y="109"/>
                  </a:cubicBezTo>
                  <a:cubicBezTo>
                    <a:pt x="1646" y="112"/>
                    <a:pt x="1648" y="113"/>
                    <a:pt x="1650" y="113"/>
                  </a:cubicBezTo>
                  <a:cubicBezTo>
                    <a:pt x="1651" y="113"/>
                    <a:pt x="1652" y="113"/>
                    <a:pt x="1653" y="113"/>
                  </a:cubicBezTo>
                  <a:cubicBezTo>
                    <a:pt x="1656" y="112"/>
                    <a:pt x="1659" y="107"/>
                    <a:pt x="1660" y="104"/>
                  </a:cubicBezTo>
                  <a:cubicBezTo>
                    <a:pt x="1660" y="101"/>
                    <a:pt x="1658" y="99"/>
                    <a:pt x="1656" y="99"/>
                  </a:cubicBezTo>
                  <a:moveTo>
                    <a:pt x="4608" y="98"/>
                  </a:moveTo>
                  <a:cubicBezTo>
                    <a:pt x="4605" y="98"/>
                    <a:pt x="4602" y="100"/>
                    <a:pt x="4602" y="102"/>
                  </a:cubicBezTo>
                  <a:cubicBezTo>
                    <a:pt x="4601" y="106"/>
                    <a:pt x="4604" y="109"/>
                    <a:pt x="4607" y="110"/>
                  </a:cubicBezTo>
                  <a:cubicBezTo>
                    <a:pt x="4608" y="110"/>
                    <a:pt x="4608" y="110"/>
                    <a:pt x="4609" y="110"/>
                  </a:cubicBezTo>
                  <a:cubicBezTo>
                    <a:pt x="4611" y="110"/>
                    <a:pt x="4614" y="108"/>
                    <a:pt x="4614" y="105"/>
                  </a:cubicBezTo>
                  <a:cubicBezTo>
                    <a:pt x="4615" y="102"/>
                    <a:pt x="4612" y="99"/>
                    <a:pt x="4609" y="98"/>
                  </a:cubicBezTo>
                  <a:cubicBezTo>
                    <a:pt x="4609" y="98"/>
                    <a:pt x="4608" y="98"/>
                    <a:pt x="4608" y="98"/>
                  </a:cubicBezTo>
                  <a:moveTo>
                    <a:pt x="4090" y="91"/>
                  </a:moveTo>
                  <a:cubicBezTo>
                    <a:pt x="4089" y="91"/>
                    <a:pt x="4089" y="91"/>
                    <a:pt x="4088" y="91"/>
                  </a:cubicBezTo>
                  <a:cubicBezTo>
                    <a:pt x="4085" y="93"/>
                    <a:pt x="4081" y="97"/>
                    <a:pt x="4081" y="100"/>
                  </a:cubicBezTo>
                  <a:cubicBezTo>
                    <a:pt x="4080" y="102"/>
                    <a:pt x="4081" y="103"/>
                    <a:pt x="4083" y="103"/>
                  </a:cubicBezTo>
                  <a:cubicBezTo>
                    <a:pt x="4083" y="103"/>
                    <a:pt x="4084" y="103"/>
                    <a:pt x="4085" y="103"/>
                  </a:cubicBezTo>
                  <a:cubicBezTo>
                    <a:pt x="4088" y="101"/>
                    <a:pt x="4091" y="98"/>
                    <a:pt x="4092" y="95"/>
                  </a:cubicBezTo>
                  <a:cubicBezTo>
                    <a:pt x="4092" y="92"/>
                    <a:pt x="4092" y="91"/>
                    <a:pt x="4090" y="91"/>
                  </a:cubicBezTo>
                  <a:moveTo>
                    <a:pt x="287" y="90"/>
                  </a:moveTo>
                  <a:cubicBezTo>
                    <a:pt x="284" y="90"/>
                    <a:pt x="282" y="92"/>
                    <a:pt x="282" y="94"/>
                  </a:cubicBezTo>
                  <a:cubicBezTo>
                    <a:pt x="282" y="97"/>
                    <a:pt x="286" y="101"/>
                    <a:pt x="290" y="102"/>
                  </a:cubicBezTo>
                  <a:cubicBezTo>
                    <a:pt x="290" y="102"/>
                    <a:pt x="291" y="102"/>
                    <a:pt x="292" y="102"/>
                  </a:cubicBezTo>
                  <a:cubicBezTo>
                    <a:pt x="295" y="102"/>
                    <a:pt x="297" y="101"/>
                    <a:pt x="297" y="98"/>
                  </a:cubicBezTo>
                  <a:cubicBezTo>
                    <a:pt x="296" y="95"/>
                    <a:pt x="293" y="91"/>
                    <a:pt x="289" y="90"/>
                  </a:cubicBezTo>
                  <a:cubicBezTo>
                    <a:pt x="288" y="90"/>
                    <a:pt x="287" y="90"/>
                    <a:pt x="287" y="90"/>
                  </a:cubicBezTo>
                  <a:moveTo>
                    <a:pt x="2435" y="87"/>
                  </a:moveTo>
                  <a:cubicBezTo>
                    <a:pt x="2433" y="87"/>
                    <a:pt x="2431" y="89"/>
                    <a:pt x="2431" y="92"/>
                  </a:cubicBezTo>
                  <a:cubicBezTo>
                    <a:pt x="2430" y="96"/>
                    <a:pt x="2432" y="99"/>
                    <a:pt x="2435" y="101"/>
                  </a:cubicBezTo>
                  <a:cubicBezTo>
                    <a:pt x="2435" y="101"/>
                    <a:pt x="2436" y="101"/>
                    <a:pt x="2436" y="101"/>
                  </a:cubicBezTo>
                  <a:cubicBezTo>
                    <a:pt x="2439" y="101"/>
                    <a:pt x="2440" y="99"/>
                    <a:pt x="2441" y="96"/>
                  </a:cubicBezTo>
                  <a:cubicBezTo>
                    <a:pt x="2441" y="93"/>
                    <a:pt x="2440" y="89"/>
                    <a:pt x="2437" y="87"/>
                  </a:cubicBezTo>
                  <a:cubicBezTo>
                    <a:pt x="2436" y="87"/>
                    <a:pt x="2436" y="87"/>
                    <a:pt x="2435" y="87"/>
                  </a:cubicBezTo>
                  <a:moveTo>
                    <a:pt x="4547" y="83"/>
                  </a:moveTo>
                  <a:cubicBezTo>
                    <a:pt x="4545" y="83"/>
                    <a:pt x="4542" y="85"/>
                    <a:pt x="4542" y="88"/>
                  </a:cubicBezTo>
                  <a:cubicBezTo>
                    <a:pt x="4541" y="91"/>
                    <a:pt x="4543" y="94"/>
                    <a:pt x="4547" y="95"/>
                  </a:cubicBezTo>
                  <a:cubicBezTo>
                    <a:pt x="4547" y="95"/>
                    <a:pt x="4548" y="95"/>
                    <a:pt x="4548" y="95"/>
                  </a:cubicBezTo>
                  <a:cubicBezTo>
                    <a:pt x="4551" y="95"/>
                    <a:pt x="4553" y="93"/>
                    <a:pt x="4554" y="91"/>
                  </a:cubicBezTo>
                  <a:cubicBezTo>
                    <a:pt x="4554" y="87"/>
                    <a:pt x="4552" y="84"/>
                    <a:pt x="4549" y="84"/>
                  </a:cubicBezTo>
                  <a:cubicBezTo>
                    <a:pt x="4548" y="83"/>
                    <a:pt x="4548" y="83"/>
                    <a:pt x="4547" y="83"/>
                  </a:cubicBezTo>
                  <a:moveTo>
                    <a:pt x="1721" y="75"/>
                  </a:moveTo>
                  <a:cubicBezTo>
                    <a:pt x="1720" y="75"/>
                    <a:pt x="1719" y="75"/>
                    <a:pt x="1719" y="75"/>
                  </a:cubicBezTo>
                  <a:cubicBezTo>
                    <a:pt x="1715" y="77"/>
                    <a:pt x="1712" y="81"/>
                    <a:pt x="1711" y="85"/>
                  </a:cubicBezTo>
                  <a:cubicBezTo>
                    <a:pt x="1711" y="87"/>
                    <a:pt x="1713" y="89"/>
                    <a:pt x="1715" y="89"/>
                  </a:cubicBezTo>
                  <a:cubicBezTo>
                    <a:pt x="1716" y="89"/>
                    <a:pt x="1716" y="89"/>
                    <a:pt x="1717" y="89"/>
                  </a:cubicBezTo>
                  <a:cubicBezTo>
                    <a:pt x="1721" y="88"/>
                    <a:pt x="1724" y="84"/>
                    <a:pt x="1724" y="80"/>
                  </a:cubicBezTo>
                  <a:cubicBezTo>
                    <a:pt x="1725" y="77"/>
                    <a:pt x="1723" y="75"/>
                    <a:pt x="1721" y="75"/>
                  </a:cubicBezTo>
                  <a:moveTo>
                    <a:pt x="214" y="71"/>
                  </a:moveTo>
                  <a:cubicBezTo>
                    <a:pt x="211" y="71"/>
                    <a:pt x="209" y="73"/>
                    <a:pt x="210" y="76"/>
                  </a:cubicBezTo>
                  <a:cubicBezTo>
                    <a:pt x="210" y="79"/>
                    <a:pt x="213" y="82"/>
                    <a:pt x="217" y="83"/>
                  </a:cubicBezTo>
                  <a:cubicBezTo>
                    <a:pt x="218" y="83"/>
                    <a:pt x="218" y="83"/>
                    <a:pt x="219" y="83"/>
                  </a:cubicBezTo>
                  <a:cubicBezTo>
                    <a:pt x="222" y="83"/>
                    <a:pt x="224" y="82"/>
                    <a:pt x="224" y="79"/>
                  </a:cubicBezTo>
                  <a:cubicBezTo>
                    <a:pt x="224" y="76"/>
                    <a:pt x="221" y="73"/>
                    <a:pt x="216" y="72"/>
                  </a:cubicBezTo>
                  <a:cubicBezTo>
                    <a:pt x="216" y="72"/>
                    <a:pt x="215" y="71"/>
                    <a:pt x="214" y="71"/>
                  </a:cubicBezTo>
                  <a:moveTo>
                    <a:pt x="4488" y="70"/>
                  </a:moveTo>
                  <a:cubicBezTo>
                    <a:pt x="4485" y="70"/>
                    <a:pt x="4483" y="72"/>
                    <a:pt x="4482" y="74"/>
                  </a:cubicBezTo>
                  <a:cubicBezTo>
                    <a:pt x="4481" y="77"/>
                    <a:pt x="4483" y="80"/>
                    <a:pt x="4487" y="81"/>
                  </a:cubicBezTo>
                  <a:cubicBezTo>
                    <a:pt x="4487" y="81"/>
                    <a:pt x="4488" y="81"/>
                    <a:pt x="4488" y="81"/>
                  </a:cubicBezTo>
                  <a:cubicBezTo>
                    <a:pt x="4491" y="81"/>
                    <a:pt x="4493" y="79"/>
                    <a:pt x="4494" y="77"/>
                  </a:cubicBezTo>
                  <a:cubicBezTo>
                    <a:pt x="4495" y="74"/>
                    <a:pt x="4493" y="71"/>
                    <a:pt x="4489" y="70"/>
                  </a:cubicBezTo>
                  <a:cubicBezTo>
                    <a:pt x="4489" y="70"/>
                    <a:pt x="4488" y="70"/>
                    <a:pt x="4488" y="70"/>
                  </a:cubicBezTo>
                  <a:moveTo>
                    <a:pt x="4145" y="70"/>
                  </a:moveTo>
                  <a:cubicBezTo>
                    <a:pt x="4145" y="70"/>
                    <a:pt x="4144" y="70"/>
                    <a:pt x="4144" y="70"/>
                  </a:cubicBezTo>
                  <a:cubicBezTo>
                    <a:pt x="4141" y="71"/>
                    <a:pt x="4137" y="74"/>
                    <a:pt x="4136" y="77"/>
                  </a:cubicBezTo>
                  <a:cubicBezTo>
                    <a:pt x="4136" y="79"/>
                    <a:pt x="4137" y="81"/>
                    <a:pt x="4139" y="81"/>
                  </a:cubicBezTo>
                  <a:cubicBezTo>
                    <a:pt x="4139" y="81"/>
                    <a:pt x="4140" y="81"/>
                    <a:pt x="4140" y="81"/>
                  </a:cubicBezTo>
                  <a:cubicBezTo>
                    <a:pt x="4144" y="80"/>
                    <a:pt x="4147" y="76"/>
                    <a:pt x="4148" y="74"/>
                  </a:cubicBezTo>
                  <a:cubicBezTo>
                    <a:pt x="4148" y="71"/>
                    <a:pt x="4147" y="70"/>
                    <a:pt x="4145" y="70"/>
                  </a:cubicBezTo>
                  <a:moveTo>
                    <a:pt x="2384" y="65"/>
                  </a:moveTo>
                  <a:cubicBezTo>
                    <a:pt x="2382" y="65"/>
                    <a:pt x="2380" y="67"/>
                    <a:pt x="2379" y="70"/>
                  </a:cubicBezTo>
                  <a:cubicBezTo>
                    <a:pt x="2378" y="74"/>
                    <a:pt x="2380" y="78"/>
                    <a:pt x="2383" y="79"/>
                  </a:cubicBezTo>
                  <a:cubicBezTo>
                    <a:pt x="2384" y="79"/>
                    <a:pt x="2384" y="79"/>
                    <a:pt x="2385" y="79"/>
                  </a:cubicBezTo>
                  <a:cubicBezTo>
                    <a:pt x="2387" y="79"/>
                    <a:pt x="2389" y="78"/>
                    <a:pt x="2389" y="75"/>
                  </a:cubicBezTo>
                  <a:cubicBezTo>
                    <a:pt x="2390" y="71"/>
                    <a:pt x="2388" y="67"/>
                    <a:pt x="2385" y="66"/>
                  </a:cubicBezTo>
                  <a:cubicBezTo>
                    <a:pt x="2385" y="65"/>
                    <a:pt x="2384" y="65"/>
                    <a:pt x="2384" y="65"/>
                  </a:cubicBezTo>
                  <a:moveTo>
                    <a:pt x="4429" y="59"/>
                  </a:moveTo>
                  <a:cubicBezTo>
                    <a:pt x="4426" y="59"/>
                    <a:pt x="4424" y="61"/>
                    <a:pt x="4423" y="64"/>
                  </a:cubicBezTo>
                  <a:cubicBezTo>
                    <a:pt x="4422" y="66"/>
                    <a:pt x="4424" y="69"/>
                    <a:pt x="4428" y="70"/>
                  </a:cubicBezTo>
                  <a:cubicBezTo>
                    <a:pt x="4428" y="70"/>
                    <a:pt x="4428" y="70"/>
                    <a:pt x="4429" y="70"/>
                  </a:cubicBezTo>
                  <a:cubicBezTo>
                    <a:pt x="4431" y="70"/>
                    <a:pt x="4434" y="68"/>
                    <a:pt x="4435" y="66"/>
                  </a:cubicBezTo>
                  <a:cubicBezTo>
                    <a:pt x="4436" y="63"/>
                    <a:pt x="4434" y="60"/>
                    <a:pt x="4430" y="59"/>
                  </a:cubicBezTo>
                  <a:cubicBezTo>
                    <a:pt x="4430" y="59"/>
                    <a:pt x="4430" y="59"/>
                    <a:pt x="4429" y="59"/>
                  </a:cubicBezTo>
                  <a:moveTo>
                    <a:pt x="4201" y="56"/>
                  </a:moveTo>
                  <a:cubicBezTo>
                    <a:pt x="4201" y="56"/>
                    <a:pt x="4200" y="56"/>
                    <a:pt x="4200" y="56"/>
                  </a:cubicBezTo>
                  <a:cubicBezTo>
                    <a:pt x="4197" y="57"/>
                    <a:pt x="4194" y="59"/>
                    <a:pt x="4193" y="62"/>
                  </a:cubicBezTo>
                  <a:cubicBezTo>
                    <a:pt x="4192" y="65"/>
                    <a:pt x="4193" y="66"/>
                    <a:pt x="4195" y="66"/>
                  </a:cubicBezTo>
                  <a:cubicBezTo>
                    <a:pt x="4196" y="66"/>
                    <a:pt x="4196" y="66"/>
                    <a:pt x="4197" y="66"/>
                  </a:cubicBezTo>
                  <a:cubicBezTo>
                    <a:pt x="4200" y="66"/>
                    <a:pt x="4203" y="63"/>
                    <a:pt x="4204" y="60"/>
                  </a:cubicBezTo>
                  <a:cubicBezTo>
                    <a:pt x="4205" y="58"/>
                    <a:pt x="4204" y="56"/>
                    <a:pt x="4201" y="56"/>
                  </a:cubicBezTo>
                  <a:moveTo>
                    <a:pt x="143" y="55"/>
                  </a:moveTo>
                  <a:cubicBezTo>
                    <a:pt x="140" y="55"/>
                    <a:pt x="138" y="57"/>
                    <a:pt x="138" y="60"/>
                  </a:cubicBezTo>
                  <a:cubicBezTo>
                    <a:pt x="138" y="63"/>
                    <a:pt x="142" y="66"/>
                    <a:pt x="146" y="67"/>
                  </a:cubicBezTo>
                  <a:cubicBezTo>
                    <a:pt x="146" y="67"/>
                    <a:pt x="147" y="67"/>
                    <a:pt x="147" y="67"/>
                  </a:cubicBezTo>
                  <a:cubicBezTo>
                    <a:pt x="150" y="67"/>
                    <a:pt x="153" y="65"/>
                    <a:pt x="152" y="63"/>
                  </a:cubicBezTo>
                  <a:cubicBezTo>
                    <a:pt x="152" y="60"/>
                    <a:pt x="149" y="56"/>
                    <a:pt x="145" y="56"/>
                  </a:cubicBezTo>
                  <a:cubicBezTo>
                    <a:pt x="145" y="55"/>
                    <a:pt x="144" y="55"/>
                    <a:pt x="143" y="55"/>
                  </a:cubicBezTo>
                  <a:moveTo>
                    <a:pt x="1785" y="53"/>
                  </a:moveTo>
                  <a:cubicBezTo>
                    <a:pt x="1785" y="53"/>
                    <a:pt x="1784" y="53"/>
                    <a:pt x="1783" y="53"/>
                  </a:cubicBezTo>
                  <a:cubicBezTo>
                    <a:pt x="1780" y="54"/>
                    <a:pt x="1776" y="58"/>
                    <a:pt x="1776" y="62"/>
                  </a:cubicBezTo>
                  <a:cubicBezTo>
                    <a:pt x="1775" y="65"/>
                    <a:pt x="1777" y="67"/>
                    <a:pt x="1779" y="67"/>
                  </a:cubicBezTo>
                  <a:cubicBezTo>
                    <a:pt x="1780" y="67"/>
                    <a:pt x="1781" y="67"/>
                    <a:pt x="1781" y="67"/>
                  </a:cubicBezTo>
                  <a:cubicBezTo>
                    <a:pt x="1785" y="66"/>
                    <a:pt x="1788" y="62"/>
                    <a:pt x="1789" y="58"/>
                  </a:cubicBezTo>
                  <a:cubicBezTo>
                    <a:pt x="1789" y="55"/>
                    <a:pt x="1788" y="53"/>
                    <a:pt x="1785" y="53"/>
                  </a:cubicBezTo>
                  <a:moveTo>
                    <a:pt x="4371" y="52"/>
                  </a:moveTo>
                  <a:cubicBezTo>
                    <a:pt x="4368" y="52"/>
                    <a:pt x="4365" y="53"/>
                    <a:pt x="4365" y="56"/>
                  </a:cubicBezTo>
                  <a:cubicBezTo>
                    <a:pt x="4364" y="59"/>
                    <a:pt x="4366" y="61"/>
                    <a:pt x="4369" y="62"/>
                  </a:cubicBezTo>
                  <a:cubicBezTo>
                    <a:pt x="4369" y="62"/>
                    <a:pt x="4369" y="62"/>
                    <a:pt x="4370" y="62"/>
                  </a:cubicBezTo>
                  <a:cubicBezTo>
                    <a:pt x="4373" y="62"/>
                    <a:pt x="4375" y="60"/>
                    <a:pt x="4376" y="57"/>
                  </a:cubicBezTo>
                  <a:cubicBezTo>
                    <a:pt x="4377" y="54"/>
                    <a:pt x="4375" y="52"/>
                    <a:pt x="4372" y="52"/>
                  </a:cubicBezTo>
                  <a:cubicBezTo>
                    <a:pt x="4372" y="52"/>
                    <a:pt x="4372" y="52"/>
                    <a:pt x="4371" y="52"/>
                  </a:cubicBezTo>
                  <a:moveTo>
                    <a:pt x="4257" y="49"/>
                  </a:moveTo>
                  <a:cubicBezTo>
                    <a:pt x="4257" y="49"/>
                    <a:pt x="4257" y="49"/>
                    <a:pt x="4257" y="49"/>
                  </a:cubicBezTo>
                  <a:cubicBezTo>
                    <a:pt x="4254" y="49"/>
                    <a:pt x="4250" y="52"/>
                    <a:pt x="4249" y="54"/>
                  </a:cubicBezTo>
                  <a:cubicBezTo>
                    <a:pt x="4248" y="57"/>
                    <a:pt x="4250" y="59"/>
                    <a:pt x="4253" y="59"/>
                  </a:cubicBezTo>
                  <a:cubicBezTo>
                    <a:pt x="4253" y="59"/>
                    <a:pt x="4253" y="59"/>
                    <a:pt x="4253" y="59"/>
                  </a:cubicBezTo>
                  <a:cubicBezTo>
                    <a:pt x="4257" y="59"/>
                    <a:pt x="4260" y="56"/>
                    <a:pt x="4261" y="54"/>
                  </a:cubicBezTo>
                  <a:cubicBezTo>
                    <a:pt x="4262" y="51"/>
                    <a:pt x="4260" y="49"/>
                    <a:pt x="4257" y="49"/>
                  </a:cubicBezTo>
                  <a:moveTo>
                    <a:pt x="4314" y="48"/>
                  </a:moveTo>
                  <a:cubicBezTo>
                    <a:pt x="4311" y="48"/>
                    <a:pt x="4308" y="50"/>
                    <a:pt x="4307" y="53"/>
                  </a:cubicBezTo>
                  <a:cubicBezTo>
                    <a:pt x="4306" y="55"/>
                    <a:pt x="4308" y="58"/>
                    <a:pt x="4311" y="58"/>
                  </a:cubicBezTo>
                  <a:cubicBezTo>
                    <a:pt x="4311" y="58"/>
                    <a:pt x="4311" y="58"/>
                    <a:pt x="4311" y="58"/>
                  </a:cubicBezTo>
                  <a:cubicBezTo>
                    <a:pt x="4314" y="58"/>
                    <a:pt x="4317" y="56"/>
                    <a:pt x="4318" y="53"/>
                  </a:cubicBezTo>
                  <a:cubicBezTo>
                    <a:pt x="4319" y="50"/>
                    <a:pt x="4317" y="48"/>
                    <a:pt x="4314" y="48"/>
                  </a:cubicBezTo>
                  <a:cubicBezTo>
                    <a:pt x="4314" y="48"/>
                    <a:pt x="4314" y="48"/>
                    <a:pt x="4314" y="48"/>
                  </a:cubicBezTo>
                  <a:moveTo>
                    <a:pt x="2332" y="46"/>
                  </a:moveTo>
                  <a:cubicBezTo>
                    <a:pt x="2329" y="46"/>
                    <a:pt x="2327" y="48"/>
                    <a:pt x="2326" y="51"/>
                  </a:cubicBezTo>
                  <a:cubicBezTo>
                    <a:pt x="2326" y="55"/>
                    <a:pt x="2328" y="58"/>
                    <a:pt x="2331" y="59"/>
                  </a:cubicBezTo>
                  <a:cubicBezTo>
                    <a:pt x="2331" y="60"/>
                    <a:pt x="2332" y="60"/>
                    <a:pt x="2332" y="60"/>
                  </a:cubicBezTo>
                  <a:cubicBezTo>
                    <a:pt x="2334" y="60"/>
                    <a:pt x="2336" y="58"/>
                    <a:pt x="2337" y="55"/>
                  </a:cubicBezTo>
                  <a:cubicBezTo>
                    <a:pt x="2338" y="51"/>
                    <a:pt x="2336" y="47"/>
                    <a:pt x="2333" y="46"/>
                  </a:cubicBezTo>
                  <a:cubicBezTo>
                    <a:pt x="2333" y="46"/>
                    <a:pt x="2332" y="46"/>
                    <a:pt x="2332" y="46"/>
                  </a:cubicBezTo>
                  <a:moveTo>
                    <a:pt x="74" y="43"/>
                  </a:moveTo>
                  <a:cubicBezTo>
                    <a:pt x="71" y="43"/>
                    <a:pt x="68" y="44"/>
                    <a:pt x="69" y="47"/>
                  </a:cubicBezTo>
                  <a:cubicBezTo>
                    <a:pt x="69" y="50"/>
                    <a:pt x="72" y="53"/>
                    <a:pt x="76" y="54"/>
                  </a:cubicBezTo>
                  <a:cubicBezTo>
                    <a:pt x="76" y="54"/>
                    <a:pt x="76" y="54"/>
                    <a:pt x="77" y="54"/>
                  </a:cubicBezTo>
                  <a:cubicBezTo>
                    <a:pt x="80" y="54"/>
                    <a:pt x="82" y="52"/>
                    <a:pt x="82" y="49"/>
                  </a:cubicBezTo>
                  <a:cubicBezTo>
                    <a:pt x="82" y="46"/>
                    <a:pt x="79" y="43"/>
                    <a:pt x="75" y="43"/>
                  </a:cubicBezTo>
                  <a:cubicBezTo>
                    <a:pt x="75" y="43"/>
                    <a:pt x="74" y="43"/>
                    <a:pt x="74" y="43"/>
                  </a:cubicBezTo>
                  <a:moveTo>
                    <a:pt x="6" y="34"/>
                  </a:moveTo>
                  <a:cubicBezTo>
                    <a:pt x="3" y="34"/>
                    <a:pt x="0" y="36"/>
                    <a:pt x="0" y="39"/>
                  </a:cubicBezTo>
                  <a:cubicBezTo>
                    <a:pt x="0" y="42"/>
                    <a:pt x="4" y="44"/>
                    <a:pt x="7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1" y="45"/>
                    <a:pt x="14" y="43"/>
                    <a:pt x="14" y="40"/>
                  </a:cubicBezTo>
                  <a:cubicBezTo>
                    <a:pt x="14" y="37"/>
                    <a:pt x="11" y="34"/>
                    <a:pt x="7" y="34"/>
                  </a:cubicBezTo>
                  <a:cubicBezTo>
                    <a:pt x="7" y="34"/>
                    <a:pt x="6" y="34"/>
                    <a:pt x="6" y="34"/>
                  </a:cubicBezTo>
                  <a:moveTo>
                    <a:pt x="1850" y="34"/>
                  </a:moveTo>
                  <a:cubicBezTo>
                    <a:pt x="1849" y="34"/>
                    <a:pt x="1849" y="34"/>
                    <a:pt x="1848" y="34"/>
                  </a:cubicBezTo>
                  <a:cubicBezTo>
                    <a:pt x="1844" y="35"/>
                    <a:pt x="1841" y="39"/>
                    <a:pt x="1840" y="43"/>
                  </a:cubicBezTo>
                  <a:cubicBezTo>
                    <a:pt x="1840" y="46"/>
                    <a:pt x="1841" y="48"/>
                    <a:pt x="1844" y="48"/>
                  </a:cubicBezTo>
                  <a:cubicBezTo>
                    <a:pt x="1844" y="48"/>
                    <a:pt x="1845" y="48"/>
                    <a:pt x="1845" y="47"/>
                  </a:cubicBezTo>
                  <a:cubicBezTo>
                    <a:pt x="1849" y="46"/>
                    <a:pt x="1852" y="43"/>
                    <a:pt x="1853" y="39"/>
                  </a:cubicBezTo>
                  <a:cubicBezTo>
                    <a:pt x="1854" y="36"/>
                    <a:pt x="1852" y="34"/>
                    <a:pt x="1850" y="34"/>
                  </a:cubicBezTo>
                  <a:moveTo>
                    <a:pt x="2278" y="29"/>
                  </a:moveTo>
                  <a:cubicBezTo>
                    <a:pt x="2275" y="29"/>
                    <a:pt x="2273" y="31"/>
                    <a:pt x="2272" y="34"/>
                  </a:cubicBezTo>
                  <a:cubicBezTo>
                    <a:pt x="2271" y="38"/>
                    <a:pt x="2273" y="41"/>
                    <a:pt x="2277" y="42"/>
                  </a:cubicBezTo>
                  <a:cubicBezTo>
                    <a:pt x="2277" y="42"/>
                    <a:pt x="2277" y="42"/>
                    <a:pt x="2278" y="42"/>
                  </a:cubicBezTo>
                  <a:cubicBezTo>
                    <a:pt x="2280" y="42"/>
                    <a:pt x="2283" y="40"/>
                    <a:pt x="2283" y="37"/>
                  </a:cubicBezTo>
                  <a:cubicBezTo>
                    <a:pt x="2284" y="33"/>
                    <a:pt x="2282" y="30"/>
                    <a:pt x="2279" y="29"/>
                  </a:cubicBezTo>
                  <a:cubicBezTo>
                    <a:pt x="2279" y="29"/>
                    <a:pt x="2278" y="29"/>
                    <a:pt x="2278" y="29"/>
                  </a:cubicBezTo>
                  <a:moveTo>
                    <a:pt x="1913" y="18"/>
                  </a:moveTo>
                  <a:cubicBezTo>
                    <a:pt x="1913" y="18"/>
                    <a:pt x="1913" y="18"/>
                    <a:pt x="1912" y="18"/>
                  </a:cubicBezTo>
                  <a:cubicBezTo>
                    <a:pt x="1909" y="19"/>
                    <a:pt x="1905" y="23"/>
                    <a:pt x="1904" y="26"/>
                  </a:cubicBezTo>
                  <a:cubicBezTo>
                    <a:pt x="1904" y="30"/>
                    <a:pt x="1905" y="32"/>
                    <a:pt x="1908" y="32"/>
                  </a:cubicBezTo>
                  <a:cubicBezTo>
                    <a:pt x="1909" y="32"/>
                    <a:pt x="1909" y="32"/>
                    <a:pt x="1909" y="32"/>
                  </a:cubicBezTo>
                  <a:cubicBezTo>
                    <a:pt x="1913" y="31"/>
                    <a:pt x="1916" y="27"/>
                    <a:pt x="1917" y="24"/>
                  </a:cubicBezTo>
                  <a:cubicBezTo>
                    <a:pt x="1918" y="20"/>
                    <a:pt x="1916" y="18"/>
                    <a:pt x="1913" y="18"/>
                  </a:cubicBezTo>
                  <a:moveTo>
                    <a:pt x="2222" y="15"/>
                  </a:moveTo>
                  <a:cubicBezTo>
                    <a:pt x="2219" y="15"/>
                    <a:pt x="2216" y="17"/>
                    <a:pt x="2216" y="20"/>
                  </a:cubicBezTo>
                  <a:cubicBezTo>
                    <a:pt x="2215" y="24"/>
                    <a:pt x="2217" y="28"/>
                    <a:pt x="2220" y="28"/>
                  </a:cubicBezTo>
                  <a:cubicBezTo>
                    <a:pt x="2221" y="28"/>
                    <a:pt x="2221" y="28"/>
                    <a:pt x="2221" y="28"/>
                  </a:cubicBezTo>
                  <a:cubicBezTo>
                    <a:pt x="2224" y="28"/>
                    <a:pt x="2227" y="26"/>
                    <a:pt x="2227" y="23"/>
                  </a:cubicBezTo>
                  <a:cubicBezTo>
                    <a:pt x="2228" y="19"/>
                    <a:pt x="2226" y="15"/>
                    <a:pt x="2223" y="15"/>
                  </a:cubicBezTo>
                  <a:cubicBezTo>
                    <a:pt x="2223" y="15"/>
                    <a:pt x="2222" y="15"/>
                    <a:pt x="2222" y="15"/>
                  </a:cubicBezTo>
                  <a:moveTo>
                    <a:pt x="1977" y="7"/>
                  </a:moveTo>
                  <a:cubicBezTo>
                    <a:pt x="1977" y="7"/>
                    <a:pt x="1976" y="7"/>
                    <a:pt x="1976" y="7"/>
                  </a:cubicBezTo>
                  <a:cubicBezTo>
                    <a:pt x="1973" y="7"/>
                    <a:pt x="1969" y="11"/>
                    <a:pt x="1968" y="14"/>
                  </a:cubicBezTo>
                  <a:cubicBezTo>
                    <a:pt x="1967" y="18"/>
                    <a:pt x="1969" y="20"/>
                    <a:pt x="1972" y="20"/>
                  </a:cubicBezTo>
                  <a:cubicBezTo>
                    <a:pt x="1973" y="20"/>
                    <a:pt x="1973" y="20"/>
                    <a:pt x="1973" y="20"/>
                  </a:cubicBezTo>
                  <a:cubicBezTo>
                    <a:pt x="1977" y="20"/>
                    <a:pt x="1980" y="16"/>
                    <a:pt x="1981" y="13"/>
                  </a:cubicBezTo>
                  <a:cubicBezTo>
                    <a:pt x="1982" y="9"/>
                    <a:pt x="1980" y="7"/>
                    <a:pt x="1977" y="7"/>
                  </a:cubicBezTo>
                  <a:moveTo>
                    <a:pt x="2164" y="5"/>
                  </a:moveTo>
                  <a:cubicBezTo>
                    <a:pt x="2161" y="5"/>
                    <a:pt x="2158" y="8"/>
                    <a:pt x="2157" y="11"/>
                  </a:cubicBezTo>
                  <a:cubicBezTo>
                    <a:pt x="2156" y="15"/>
                    <a:pt x="2158" y="18"/>
                    <a:pt x="2162" y="19"/>
                  </a:cubicBezTo>
                  <a:cubicBezTo>
                    <a:pt x="2162" y="19"/>
                    <a:pt x="2162" y="19"/>
                    <a:pt x="2162" y="19"/>
                  </a:cubicBezTo>
                  <a:cubicBezTo>
                    <a:pt x="2165" y="19"/>
                    <a:pt x="2168" y="16"/>
                    <a:pt x="2169" y="13"/>
                  </a:cubicBezTo>
                  <a:cubicBezTo>
                    <a:pt x="2170" y="9"/>
                    <a:pt x="2168" y="5"/>
                    <a:pt x="2164" y="5"/>
                  </a:cubicBezTo>
                  <a:cubicBezTo>
                    <a:pt x="2164" y="5"/>
                    <a:pt x="2164" y="5"/>
                    <a:pt x="2164" y="5"/>
                  </a:cubicBezTo>
                  <a:moveTo>
                    <a:pt x="2040" y="0"/>
                  </a:moveTo>
                  <a:cubicBezTo>
                    <a:pt x="2040" y="0"/>
                    <a:pt x="2039" y="0"/>
                    <a:pt x="2039" y="0"/>
                  </a:cubicBezTo>
                  <a:cubicBezTo>
                    <a:pt x="2036" y="1"/>
                    <a:pt x="2032" y="4"/>
                    <a:pt x="2032" y="8"/>
                  </a:cubicBezTo>
                  <a:cubicBezTo>
                    <a:pt x="2031" y="11"/>
                    <a:pt x="2033" y="14"/>
                    <a:pt x="2036" y="14"/>
                  </a:cubicBezTo>
                  <a:cubicBezTo>
                    <a:pt x="2036" y="14"/>
                    <a:pt x="2037" y="14"/>
                    <a:pt x="2037" y="14"/>
                  </a:cubicBezTo>
                  <a:cubicBezTo>
                    <a:pt x="2040" y="14"/>
                    <a:pt x="2044" y="11"/>
                    <a:pt x="2044" y="7"/>
                  </a:cubicBezTo>
                  <a:cubicBezTo>
                    <a:pt x="2045" y="3"/>
                    <a:pt x="2043" y="0"/>
                    <a:pt x="2040" y="0"/>
                  </a:cubicBezTo>
                  <a:moveTo>
                    <a:pt x="2102" y="0"/>
                  </a:moveTo>
                  <a:cubicBezTo>
                    <a:pt x="2099" y="0"/>
                    <a:pt x="2096" y="3"/>
                    <a:pt x="2095" y="7"/>
                  </a:cubicBezTo>
                  <a:cubicBezTo>
                    <a:pt x="2094" y="10"/>
                    <a:pt x="2097" y="13"/>
                    <a:pt x="2100" y="13"/>
                  </a:cubicBezTo>
                  <a:cubicBezTo>
                    <a:pt x="2100" y="13"/>
                    <a:pt x="2100" y="13"/>
                    <a:pt x="2100" y="13"/>
                  </a:cubicBezTo>
                  <a:cubicBezTo>
                    <a:pt x="2104" y="13"/>
                    <a:pt x="2107" y="11"/>
                    <a:pt x="2108" y="7"/>
                  </a:cubicBezTo>
                  <a:cubicBezTo>
                    <a:pt x="2108" y="3"/>
                    <a:pt x="2106" y="0"/>
                    <a:pt x="2103" y="0"/>
                  </a:cubicBezTo>
                  <a:cubicBezTo>
                    <a:pt x="2103" y="0"/>
                    <a:pt x="2103" y="0"/>
                    <a:pt x="21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70" name="Freeform 44"/>
            <p:cNvSpPr/>
            <p:nvPr>
              <p:custDataLst>
                <p:tags r:id="rId48"/>
              </p:custDataLst>
            </p:nvPr>
          </p:nvSpPr>
          <p:spPr bwMode="auto">
            <a:xfrm>
              <a:off x="-323595" y="6637777"/>
              <a:ext cx="35678" cy="32705"/>
            </a:xfrm>
            <a:custGeom>
              <a:avLst/>
              <a:gdLst>
                <a:gd name="T0" fmla="*/ 8 w 14"/>
                <a:gd name="T1" fmla="*/ 0 h 13"/>
                <a:gd name="T2" fmla="*/ 6 w 14"/>
                <a:gd name="T3" fmla="*/ 0 h 13"/>
                <a:gd name="T4" fmla="*/ 5 w 14"/>
                <a:gd name="T5" fmla="*/ 1 h 13"/>
                <a:gd name="T6" fmla="*/ 4 w 14"/>
                <a:gd name="T7" fmla="*/ 1 h 13"/>
                <a:gd name="T8" fmla="*/ 3 w 14"/>
                <a:gd name="T9" fmla="*/ 2 h 13"/>
                <a:gd name="T10" fmla="*/ 1 w 14"/>
                <a:gd name="T11" fmla="*/ 4 h 13"/>
                <a:gd name="T12" fmla="*/ 0 w 14"/>
                <a:gd name="T13" fmla="*/ 7 h 13"/>
                <a:gd name="T14" fmla="*/ 2 w 14"/>
                <a:gd name="T15" fmla="*/ 11 h 13"/>
                <a:gd name="T16" fmla="*/ 4 w 14"/>
                <a:gd name="T17" fmla="*/ 13 h 13"/>
                <a:gd name="T18" fmla="*/ 6 w 14"/>
                <a:gd name="T19" fmla="*/ 13 h 13"/>
                <a:gd name="T20" fmla="*/ 6 w 14"/>
                <a:gd name="T21" fmla="*/ 13 h 13"/>
                <a:gd name="T22" fmla="*/ 11 w 14"/>
                <a:gd name="T23" fmla="*/ 11 h 13"/>
                <a:gd name="T24" fmla="*/ 14 w 14"/>
                <a:gd name="T25" fmla="*/ 6 h 13"/>
                <a:gd name="T26" fmla="*/ 13 w 14"/>
                <a:gd name="T27" fmla="*/ 4 h 13"/>
                <a:gd name="T28" fmla="*/ 12 w 14"/>
                <a:gd name="T29" fmla="*/ 2 h 13"/>
                <a:gd name="T30" fmla="*/ 8 w 14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1" y="4"/>
                    <a:pt x="1" y="4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9"/>
                    <a:pt x="0" y="10"/>
                    <a:pt x="2" y="11"/>
                  </a:cubicBezTo>
                  <a:cubicBezTo>
                    <a:pt x="2" y="12"/>
                    <a:pt x="3" y="12"/>
                    <a:pt x="4" y="13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3"/>
                    <a:pt x="10" y="12"/>
                    <a:pt x="11" y="11"/>
                  </a:cubicBezTo>
                  <a:cubicBezTo>
                    <a:pt x="12" y="10"/>
                    <a:pt x="13" y="8"/>
                    <a:pt x="14" y="6"/>
                  </a:cubicBezTo>
                  <a:cubicBezTo>
                    <a:pt x="14" y="6"/>
                    <a:pt x="14" y="5"/>
                    <a:pt x="13" y="4"/>
                  </a:cubicBezTo>
                  <a:cubicBezTo>
                    <a:pt x="13" y="3"/>
                    <a:pt x="13" y="3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71" name="Freeform 45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-163043" y="6576826"/>
              <a:ext cx="12444236" cy="707616"/>
            </a:xfrm>
            <a:custGeom>
              <a:avLst/>
              <a:gdLst>
                <a:gd name="T0" fmla="*/ 1015 w 4936"/>
                <a:gd name="T1" fmla="*/ 272 h 280"/>
                <a:gd name="T2" fmla="*/ 1152 w 4936"/>
                <a:gd name="T3" fmla="*/ 274 h 280"/>
                <a:gd name="T4" fmla="*/ 954 w 4936"/>
                <a:gd name="T5" fmla="*/ 259 h 280"/>
                <a:gd name="T6" fmla="*/ 3269 w 4936"/>
                <a:gd name="T7" fmla="*/ 249 h 280"/>
                <a:gd name="T8" fmla="*/ 3334 w 4936"/>
                <a:gd name="T9" fmla="*/ 256 h 280"/>
                <a:gd name="T10" fmla="*/ 3204 w 4936"/>
                <a:gd name="T11" fmla="*/ 256 h 280"/>
                <a:gd name="T12" fmla="*/ 883 w 4936"/>
                <a:gd name="T13" fmla="*/ 247 h 280"/>
                <a:gd name="T14" fmla="*/ 3416 w 4936"/>
                <a:gd name="T15" fmla="*/ 247 h 280"/>
                <a:gd name="T16" fmla="*/ 3057 w 4936"/>
                <a:gd name="T17" fmla="*/ 261 h 280"/>
                <a:gd name="T18" fmla="*/ 2989 w 4936"/>
                <a:gd name="T19" fmla="*/ 245 h 280"/>
                <a:gd name="T20" fmla="*/ 2925 w 4936"/>
                <a:gd name="T21" fmla="*/ 244 h 280"/>
                <a:gd name="T22" fmla="*/ 3556 w 4936"/>
                <a:gd name="T23" fmla="*/ 245 h 280"/>
                <a:gd name="T24" fmla="*/ 2871 w 4936"/>
                <a:gd name="T25" fmla="*/ 247 h 280"/>
                <a:gd name="T26" fmla="*/ 1279 w 4936"/>
                <a:gd name="T27" fmla="*/ 236 h 280"/>
                <a:gd name="T28" fmla="*/ 3637 w 4936"/>
                <a:gd name="T29" fmla="*/ 232 h 280"/>
                <a:gd name="T30" fmla="*/ 2807 w 4936"/>
                <a:gd name="T31" fmla="*/ 244 h 280"/>
                <a:gd name="T32" fmla="*/ 3716 w 4936"/>
                <a:gd name="T33" fmla="*/ 225 h 280"/>
                <a:gd name="T34" fmla="*/ 2748 w 4936"/>
                <a:gd name="T35" fmla="*/ 215 h 280"/>
                <a:gd name="T36" fmla="*/ 742 w 4936"/>
                <a:gd name="T37" fmla="*/ 225 h 280"/>
                <a:gd name="T38" fmla="*/ 3780 w 4936"/>
                <a:gd name="T39" fmla="*/ 218 h 280"/>
                <a:gd name="T40" fmla="*/ 2694 w 4936"/>
                <a:gd name="T41" fmla="*/ 198 h 280"/>
                <a:gd name="T42" fmla="*/ 659 w 4936"/>
                <a:gd name="T43" fmla="*/ 196 h 280"/>
                <a:gd name="T44" fmla="*/ 3846 w 4936"/>
                <a:gd name="T45" fmla="*/ 202 h 280"/>
                <a:gd name="T46" fmla="*/ 2642 w 4936"/>
                <a:gd name="T47" fmla="*/ 178 h 280"/>
                <a:gd name="T48" fmla="*/ 3915 w 4936"/>
                <a:gd name="T49" fmla="*/ 170 h 280"/>
                <a:gd name="T50" fmla="*/ 592 w 4936"/>
                <a:gd name="T51" fmla="*/ 181 h 280"/>
                <a:gd name="T52" fmla="*/ 4930 w 4936"/>
                <a:gd name="T53" fmla="*/ 160 h 280"/>
                <a:gd name="T54" fmla="*/ 2590 w 4936"/>
                <a:gd name="T55" fmla="*/ 156 h 280"/>
                <a:gd name="T56" fmla="*/ 4925 w 4936"/>
                <a:gd name="T57" fmla="*/ 152 h 280"/>
                <a:gd name="T58" fmla="*/ 508 w 4936"/>
                <a:gd name="T59" fmla="*/ 150 h 280"/>
                <a:gd name="T60" fmla="*/ 3973 w 4936"/>
                <a:gd name="T61" fmla="*/ 158 h 280"/>
                <a:gd name="T62" fmla="*/ 4864 w 4936"/>
                <a:gd name="T63" fmla="*/ 143 h 280"/>
                <a:gd name="T64" fmla="*/ 4799 w 4936"/>
                <a:gd name="T65" fmla="*/ 131 h 280"/>
                <a:gd name="T66" fmla="*/ 1587 w 4936"/>
                <a:gd name="T67" fmla="*/ 134 h 280"/>
                <a:gd name="T68" fmla="*/ 448 w 4936"/>
                <a:gd name="T69" fmla="*/ 131 h 280"/>
                <a:gd name="T70" fmla="*/ 4737 w 4936"/>
                <a:gd name="T71" fmla="*/ 117 h 280"/>
                <a:gd name="T72" fmla="*/ 2482 w 4936"/>
                <a:gd name="T73" fmla="*/ 116 h 280"/>
                <a:gd name="T74" fmla="*/ 4683 w 4936"/>
                <a:gd name="T75" fmla="*/ 112 h 280"/>
                <a:gd name="T76" fmla="*/ 365 w 4936"/>
                <a:gd name="T77" fmla="*/ 101 h 280"/>
                <a:gd name="T78" fmla="*/ 4614 w 4936"/>
                <a:gd name="T79" fmla="*/ 88 h 280"/>
                <a:gd name="T80" fmla="*/ 2436 w 4936"/>
                <a:gd name="T81" fmla="*/ 103 h 280"/>
                <a:gd name="T82" fmla="*/ 4091 w 4936"/>
                <a:gd name="T83" fmla="*/ 100 h 280"/>
                <a:gd name="T84" fmla="*/ 287 w 4936"/>
                <a:gd name="T85" fmla="*/ 79 h 280"/>
                <a:gd name="T86" fmla="*/ 4550 w 4936"/>
                <a:gd name="T87" fmla="*/ 78 h 280"/>
                <a:gd name="T88" fmla="*/ 2385 w 4936"/>
                <a:gd name="T89" fmla="*/ 81 h 280"/>
                <a:gd name="T90" fmla="*/ 4151 w 4936"/>
                <a:gd name="T91" fmla="*/ 71 h 280"/>
                <a:gd name="T92" fmla="*/ 215 w 4936"/>
                <a:gd name="T93" fmla="*/ 61 h 280"/>
                <a:gd name="T94" fmla="*/ 1775 w 4936"/>
                <a:gd name="T95" fmla="*/ 64 h 280"/>
                <a:gd name="T96" fmla="*/ 4204 w 4936"/>
                <a:gd name="T97" fmla="*/ 65 h 280"/>
                <a:gd name="T98" fmla="*/ 4433 w 4936"/>
                <a:gd name="T99" fmla="*/ 51 h 280"/>
                <a:gd name="T100" fmla="*/ 137 w 4936"/>
                <a:gd name="T101" fmla="*/ 49 h 280"/>
                <a:gd name="T102" fmla="*/ 4379 w 4936"/>
                <a:gd name="T103" fmla="*/ 57 h 280"/>
                <a:gd name="T104" fmla="*/ 4265 w 4936"/>
                <a:gd name="T105" fmla="*/ 50 h 280"/>
                <a:gd name="T106" fmla="*/ 1845 w 4936"/>
                <a:gd name="T107" fmla="*/ 35 h 280"/>
                <a:gd name="T108" fmla="*/ 75 w 4936"/>
                <a:gd name="T109" fmla="*/ 45 h 280"/>
                <a:gd name="T110" fmla="*/ 2277 w 4936"/>
                <a:gd name="T111" fmla="*/ 29 h 280"/>
                <a:gd name="T112" fmla="*/ 1910 w 4936"/>
                <a:gd name="T113" fmla="*/ 19 h 280"/>
                <a:gd name="T114" fmla="*/ 2220 w 4936"/>
                <a:gd name="T115" fmla="*/ 30 h 280"/>
                <a:gd name="T116" fmla="*/ 1972 w 4936"/>
                <a:gd name="T117" fmla="*/ 23 h 280"/>
                <a:gd name="T118" fmla="*/ 2162 w 4936"/>
                <a:gd name="T119" fmla="*/ 5 h 280"/>
                <a:gd name="T120" fmla="*/ 2094 w 4936"/>
                <a:gd name="T121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36" h="280">
                  <a:moveTo>
                    <a:pt x="1086" y="267"/>
                  </a:moveTo>
                  <a:cubicBezTo>
                    <a:pt x="1086" y="267"/>
                    <a:pt x="1085" y="267"/>
                    <a:pt x="1085" y="267"/>
                  </a:cubicBezTo>
                  <a:cubicBezTo>
                    <a:pt x="1082" y="267"/>
                    <a:pt x="1079" y="270"/>
                    <a:pt x="1080" y="274"/>
                  </a:cubicBezTo>
                  <a:cubicBezTo>
                    <a:pt x="1081" y="277"/>
                    <a:pt x="1085" y="280"/>
                    <a:pt x="1089" y="280"/>
                  </a:cubicBezTo>
                  <a:cubicBezTo>
                    <a:pt x="1089" y="280"/>
                    <a:pt x="1089" y="280"/>
                    <a:pt x="1089" y="280"/>
                  </a:cubicBezTo>
                  <a:cubicBezTo>
                    <a:pt x="1093" y="280"/>
                    <a:pt x="1095" y="277"/>
                    <a:pt x="1094" y="273"/>
                  </a:cubicBezTo>
                  <a:cubicBezTo>
                    <a:pt x="1093" y="270"/>
                    <a:pt x="1089" y="267"/>
                    <a:pt x="1086" y="267"/>
                  </a:cubicBezTo>
                  <a:moveTo>
                    <a:pt x="1020" y="266"/>
                  </a:moveTo>
                  <a:cubicBezTo>
                    <a:pt x="1017" y="266"/>
                    <a:pt x="1014" y="269"/>
                    <a:pt x="1015" y="272"/>
                  </a:cubicBezTo>
                  <a:cubicBezTo>
                    <a:pt x="1016" y="275"/>
                    <a:pt x="1021" y="278"/>
                    <a:pt x="1024" y="279"/>
                  </a:cubicBezTo>
                  <a:cubicBezTo>
                    <a:pt x="1025" y="279"/>
                    <a:pt x="1025" y="279"/>
                    <a:pt x="1025" y="279"/>
                  </a:cubicBezTo>
                  <a:cubicBezTo>
                    <a:pt x="1028" y="279"/>
                    <a:pt x="1030" y="276"/>
                    <a:pt x="1029" y="273"/>
                  </a:cubicBezTo>
                  <a:cubicBezTo>
                    <a:pt x="1028" y="269"/>
                    <a:pt x="1024" y="266"/>
                    <a:pt x="1021" y="266"/>
                  </a:cubicBezTo>
                  <a:cubicBezTo>
                    <a:pt x="1020" y="266"/>
                    <a:pt x="1020" y="266"/>
                    <a:pt x="1020" y="266"/>
                  </a:cubicBezTo>
                  <a:moveTo>
                    <a:pt x="1151" y="262"/>
                  </a:moveTo>
                  <a:cubicBezTo>
                    <a:pt x="1150" y="262"/>
                    <a:pt x="1150" y="262"/>
                    <a:pt x="1150" y="262"/>
                  </a:cubicBezTo>
                  <a:cubicBezTo>
                    <a:pt x="1146" y="262"/>
                    <a:pt x="1144" y="265"/>
                    <a:pt x="1145" y="269"/>
                  </a:cubicBezTo>
                  <a:cubicBezTo>
                    <a:pt x="1146" y="272"/>
                    <a:pt x="1149" y="274"/>
                    <a:pt x="1152" y="274"/>
                  </a:cubicBezTo>
                  <a:cubicBezTo>
                    <a:pt x="1153" y="274"/>
                    <a:pt x="1153" y="274"/>
                    <a:pt x="1153" y="274"/>
                  </a:cubicBezTo>
                  <a:cubicBezTo>
                    <a:pt x="1157" y="274"/>
                    <a:pt x="1159" y="271"/>
                    <a:pt x="1158" y="267"/>
                  </a:cubicBezTo>
                  <a:cubicBezTo>
                    <a:pt x="1157" y="264"/>
                    <a:pt x="1154" y="262"/>
                    <a:pt x="1151" y="262"/>
                  </a:cubicBezTo>
                  <a:moveTo>
                    <a:pt x="953" y="259"/>
                  </a:moveTo>
                  <a:cubicBezTo>
                    <a:pt x="949" y="259"/>
                    <a:pt x="947" y="261"/>
                    <a:pt x="948" y="264"/>
                  </a:cubicBezTo>
                  <a:cubicBezTo>
                    <a:pt x="949" y="268"/>
                    <a:pt x="953" y="271"/>
                    <a:pt x="957" y="272"/>
                  </a:cubicBezTo>
                  <a:cubicBezTo>
                    <a:pt x="958" y="272"/>
                    <a:pt x="958" y="272"/>
                    <a:pt x="958" y="272"/>
                  </a:cubicBezTo>
                  <a:cubicBezTo>
                    <a:pt x="962" y="272"/>
                    <a:pt x="963" y="270"/>
                    <a:pt x="962" y="266"/>
                  </a:cubicBezTo>
                  <a:cubicBezTo>
                    <a:pt x="962" y="263"/>
                    <a:pt x="958" y="260"/>
                    <a:pt x="954" y="259"/>
                  </a:cubicBezTo>
                  <a:cubicBezTo>
                    <a:pt x="953" y="259"/>
                    <a:pt x="953" y="259"/>
                    <a:pt x="953" y="259"/>
                  </a:cubicBezTo>
                  <a:moveTo>
                    <a:pt x="1215" y="251"/>
                  </a:moveTo>
                  <a:cubicBezTo>
                    <a:pt x="1215" y="251"/>
                    <a:pt x="1214" y="251"/>
                    <a:pt x="1214" y="251"/>
                  </a:cubicBezTo>
                  <a:cubicBezTo>
                    <a:pt x="1210" y="252"/>
                    <a:pt x="1208" y="255"/>
                    <a:pt x="1209" y="259"/>
                  </a:cubicBezTo>
                  <a:cubicBezTo>
                    <a:pt x="1209" y="262"/>
                    <a:pt x="1213" y="264"/>
                    <a:pt x="1216" y="264"/>
                  </a:cubicBezTo>
                  <a:cubicBezTo>
                    <a:pt x="1216" y="264"/>
                    <a:pt x="1217" y="264"/>
                    <a:pt x="1217" y="264"/>
                  </a:cubicBezTo>
                  <a:cubicBezTo>
                    <a:pt x="1221" y="263"/>
                    <a:pt x="1223" y="260"/>
                    <a:pt x="1222" y="256"/>
                  </a:cubicBezTo>
                  <a:cubicBezTo>
                    <a:pt x="1221" y="253"/>
                    <a:pt x="1218" y="251"/>
                    <a:pt x="1215" y="251"/>
                  </a:cubicBezTo>
                  <a:moveTo>
                    <a:pt x="3269" y="249"/>
                  </a:moveTo>
                  <a:cubicBezTo>
                    <a:pt x="3264" y="249"/>
                    <a:pt x="3261" y="252"/>
                    <a:pt x="3261" y="256"/>
                  </a:cubicBezTo>
                  <a:cubicBezTo>
                    <a:pt x="3261" y="260"/>
                    <a:pt x="3265" y="263"/>
                    <a:pt x="3269" y="263"/>
                  </a:cubicBezTo>
                  <a:cubicBezTo>
                    <a:pt x="3269" y="263"/>
                    <a:pt x="3269" y="263"/>
                    <a:pt x="3269" y="263"/>
                  </a:cubicBezTo>
                  <a:cubicBezTo>
                    <a:pt x="3273" y="263"/>
                    <a:pt x="3277" y="260"/>
                    <a:pt x="3276" y="256"/>
                  </a:cubicBezTo>
                  <a:cubicBezTo>
                    <a:pt x="3276" y="252"/>
                    <a:pt x="3273" y="249"/>
                    <a:pt x="3269" y="249"/>
                  </a:cubicBezTo>
                  <a:cubicBezTo>
                    <a:pt x="3269" y="249"/>
                    <a:pt x="3269" y="249"/>
                    <a:pt x="3269" y="249"/>
                  </a:cubicBezTo>
                  <a:moveTo>
                    <a:pt x="3342" y="249"/>
                  </a:moveTo>
                  <a:cubicBezTo>
                    <a:pt x="3342" y="249"/>
                    <a:pt x="3342" y="249"/>
                    <a:pt x="3342" y="249"/>
                  </a:cubicBezTo>
                  <a:cubicBezTo>
                    <a:pt x="3338" y="249"/>
                    <a:pt x="3334" y="252"/>
                    <a:pt x="3334" y="256"/>
                  </a:cubicBezTo>
                  <a:cubicBezTo>
                    <a:pt x="3334" y="259"/>
                    <a:pt x="3338" y="262"/>
                    <a:pt x="3342" y="262"/>
                  </a:cubicBezTo>
                  <a:cubicBezTo>
                    <a:pt x="3342" y="262"/>
                    <a:pt x="3342" y="262"/>
                    <a:pt x="3342" y="262"/>
                  </a:cubicBezTo>
                  <a:cubicBezTo>
                    <a:pt x="3347" y="262"/>
                    <a:pt x="3350" y="259"/>
                    <a:pt x="3350" y="255"/>
                  </a:cubicBezTo>
                  <a:cubicBezTo>
                    <a:pt x="3350" y="252"/>
                    <a:pt x="3346" y="249"/>
                    <a:pt x="3342" y="249"/>
                  </a:cubicBezTo>
                  <a:moveTo>
                    <a:pt x="3196" y="249"/>
                  </a:moveTo>
                  <a:cubicBezTo>
                    <a:pt x="3192" y="249"/>
                    <a:pt x="3189" y="252"/>
                    <a:pt x="3189" y="256"/>
                  </a:cubicBezTo>
                  <a:cubicBezTo>
                    <a:pt x="3189" y="260"/>
                    <a:pt x="3192" y="263"/>
                    <a:pt x="3197" y="263"/>
                  </a:cubicBezTo>
                  <a:cubicBezTo>
                    <a:pt x="3197" y="263"/>
                    <a:pt x="3197" y="263"/>
                    <a:pt x="3197" y="263"/>
                  </a:cubicBezTo>
                  <a:cubicBezTo>
                    <a:pt x="3201" y="263"/>
                    <a:pt x="3204" y="260"/>
                    <a:pt x="3204" y="256"/>
                  </a:cubicBezTo>
                  <a:cubicBezTo>
                    <a:pt x="3204" y="252"/>
                    <a:pt x="3200" y="249"/>
                    <a:pt x="3196" y="249"/>
                  </a:cubicBezTo>
                  <a:cubicBezTo>
                    <a:pt x="3196" y="249"/>
                    <a:pt x="3196" y="249"/>
                    <a:pt x="3196" y="249"/>
                  </a:cubicBezTo>
                  <a:moveTo>
                    <a:pt x="883" y="247"/>
                  </a:moveTo>
                  <a:cubicBezTo>
                    <a:pt x="880" y="247"/>
                    <a:pt x="878" y="249"/>
                    <a:pt x="878" y="252"/>
                  </a:cubicBezTo>
                  <a:cubicBezTo>
                    <a:pt x="879" y="256"/>
                    <a:pt x="883" y="259"/>
                    <a:pt x="888" y="260"/>
                  </a:cubicBezTo>
                  <a:cubicBezTo>
                    <a:pt x="888" y="260"/>
                    <a:pt x="889" y="260"/>
                    <a:pt x="889" y="260"/>
                  </a:cubicBezTo>
                  <a:cubicBezTo>
                    <a:pt x="892" y="260"/>
                    <a:pt x="894" y="258"/>
                    <a:pt x="893" y="255"/>
                  </a:cubicBezTo>
                  <a:cubicBezTo>
                    <a:pt x="892" y="252"/>
                    <a:pt x="888" y="248"/>
                    <a:pt x="884" y="248"/>
                  </a:cubicBezTo>
                  <a:cubicBezTo>
                    <a:pt x="884" y="248"/>
                    <a:pt x="883" y="247"/>
                    <a:pt x="883" y="247"/>
                  </a:cubicBezTo>
                  <a:moveTo>
                    <a:pt x="3125" y="247"/>
                  </a:moveTo>
                  <a:cubicBezTo>
                    <a:pt x="3121" y="247"/>
                    <a:pt x="3118" y="251"/>
                    <a:pt x="3118" y="255"/>
                  </a:cubicBezTo>
                  <a:cubicBezTo>
                    <a:pt x="3118" y="259"/>
                    <a:pt x="3121" y="262"/>
                    <a:pt x="3126" y="262"/>
                  </a:cubicBezTo>
                  <a:cubicBezTo>
                    <a:pt x="3126" y="262"/>
                    <a:pt x="3126" y="262"/>
                    <a:pt x="3126" y="262"/>
                  </a:cubicBezTo>
                  <a:cubicBezTo>
                    <a:pt x="3130" y="262"/>
                    <a:pt x="3133" y="259"/>
                    <a:pt x="3133" y="255"/>
                  </a:cubicBezTo>
                  <a:cubicBezTo>
                    <a:pt x="3133" y="251"/>
                    <a:pt x="3129" y="248"/>
                    <a:pt x="3125" y="247"/>
                  </a:cubicBezTo>
                  <a:cubicBezTo>
                    <a:pt x="3125" y="247"/>
                    <a:pt x="3125" y="247"/>
                    <a:pt x="3125" y="247"/>
                  </a:cubicBezTo>
                  <a:moveTo>
                    <a:pt x="3416" y="247"/>
                  </a:moveTo>
                  <a:cubicBezTo>
                    <a:pt x="3416" y="247"/>
                    <a:pt x="3416" y="247"/>
                    <a:pt x="3416" y="247"/>
                  </a:cubicBezTo>
                  <a:cubicBezTo>
                    <a:pt x="3412" y="248"/>
                    <a:pt x="3408" y="250"/>
                    <a:pt x="3408" y="254"/>
                  </a:cubicBezTo>
                  <a:cubicBezTo>
                    <a:pt x="3409" y="257"/>
                    <a:pt x="3412" y="260"/>
                    <a:pt x="3416" y="260"/>
                  </a:cubicBezTo>
                  <a:cubicBezTo>
                    <a:pt x="3416" y="260"/>
                    <a:pt x="3416" y="260"/>
                    <a:pt x="3417" y="260"/>
                  </a:cubicBezTo>
                  <a:cubicBezTo>
                    <a:pt x="3421" y="260"/>
                    <a:pt x="3424" y="257"/>
                    <a:pt x="3424" y="253"/>
                  </a:cubicBezTo>
                  <a:cubicBezTo>
                    <a:pt x="3424" y="250"/>
                    <a:pt x="3420" y="247"/>
                    <a:pt x="3416" y="247"/>
                  </a:cubicBezTo>
                  <a:moveTo>
                    <a:pt x="3056" y="246"/>
                  </a:moveTo>
                  <a:cubicBezTo>
                    <a:pt x="3052" y="246"/>
                    <a:pt x="3049" y="249"/>
                    <a:pt x="3049" y="253"/>
                  </a:cubicBezTo>
                  <a:cubicBezTo>
                    <a:pt x="3049" y="258"/>
                    <a:pt x="3053" y="261"/>
                    <a:pt x="3056" y="261"/>
                  </a:cubicBezTo>
                  <a:cubicBezTo>
                    <a:pt x="3056" y="261"/>
                    <a:pt x="3057" y="261"/>
                    <a:pt x="3057" y="261"/>
                  </a:cubicBezTo>
                  <a:cubicBezTo>
                    <a:pt x="3060" y="261"/>
                    <a:pt x="3063" y="258"/>
                    <a:pt x="3063" y="254"/>
                  </a:cubicBezTo>
                  <a:cubicBezTo>
                    <a:pt x="3063" y="250"/>
                    <a:pt x="3060" y="246"/>
                    <a:pt x="3056" y="246"/>
                  </a:cubicBezTo>
                  <a:cubicBezTo>
                    <a:pt x="3056" y="246"/>
                    <a:pt x="3056" y="246"/>
                    <a:pt x="3056" y="246"/>
                  </a:cubicBezTo>
                  <a:moveTo>
                    <a:pt x="2989" y="245"/>
                  </a:moveTo>
                  <a:cubicBezTo>
                    <a:pt x="2985" y="245"/>
                    <a:pt x="2983" y="248"/>
                    <a:pt x="2983" y="252"/>
                  </a:cubicBezTo>
                  <a:cubicBezTo>
                    <a:pt x="2983" y="256"/>
                    <a:pt x="2986" y="260"/>
                    <a:pt x="2990" y="260"/>
                  </a:cubicBezTo>
                  <a:cubicBezTo>
                    <a:pt x="2990" y="260"/>
                    <a:pt x="2990" y="260"/>
                    <a:pt x="2990" y="260"/>
                  </a:cubicBezTo>
                  <a:cubicBezTo>
                    <a:pt x="2994" y="260"/>
                    <a:pt x="2997" y="257"/>
                    <a:pt x="2996" y="253"/>
                  </a:cubicBezTo>
                  <a:cubicBezTo>
                    <a:pt x="2996" y="248"/>
                    <a:pt x="2993" y="245"/>
                    <a:pt x="2989" y="245"/>
                  </a:cubicBezTo>
                  <a:cubicBezTo>
                    <a:pt x="2989" y="245"/>
                    <a:pt x="2989" y="245"/>
                    <a:pt x="2989" y="245"/>
                  </a:cubicBezTo>
                  <a:moveTo>
                    <a:pt x="3491" y="244"/>
                  </a:moveTo>
                  <a:cubicBezTo>
                    <a:pt x="3490" y="244"/>
                    <a:pt x="3490" y="244"/>
                    <a:pt x="3490" y="244"/>
                  </a:cubicBezTo>
                  <a:cubicBezTo>
                    <a:pt x="3486" y="244"/>
                    <a:pt x="3482" y="247"/>
                    <a:pt x="3483" y="251"/>
                  </a:cubicBezTo>
                  <a:cubicBezTo>
                    <a:pt x="3483" y="254"/>
                    <a:pt x="3486" y="256"/>
                    <a:pt x="3490" y="256"/>
                  </a:cubicBezTo>
                  <a:cubicBezTo>
                    <a:pt x="3490" y="256"/>
                    <a:pt x="3491" y="256"/>
                    <a:pt x="3491" y="256"/>
                  </a:cubicBezTo>
                  <a:cubicBezTo>
                    <a:pt x="3495" y="256"/>
                    <a:pt x="3498" y="253"/>
                    <a:pt x="3498" y="250"/>
                  </a:cubicBezTo>
                  <a:cubicBezTo>
                    <a:pt x="3498" y="247"/>
                    <a:pt x="3495" y="244"/>
                    <a:pt x="3491" y="244"/>
                  </a:cubicBezTo>
                  <a:moveTo>
                    <a:pt x="2925" y="244"/>
                  </a:moveTo>
                  <a:cubicBezTo>
                    <a:pt x="2921" y="244"/>
                    <a:pt x="2919" y="247"/>
                    <a:pt x="2919" y="251"/>
                  </a:cubicBezTo>
                  <a:cubicBezTo>
                    <a:pt x="2919" y="255"/>
                    <a:pt x="2922" y="259"/>
                    <a:pt x="2926" y="259"/>
                  </a:cubicBezTo>
                  <a:cubicBezTo>
                    <a:pt x="2926" y="259"/>
                    <a:pt x="2926" y="259"/>
                    <a:pt x="2926" y="259"/>
                  </a:cubicBezTo>
                  <a:cubicBezTo>
                    <a:pt x="2930" y="259"/>
                    <a:pt x="2932" y="256"/>
                    <a:pt x="2932" y="252"/>
                  </a:cubicBezTo>
                  <a:cubicBezTo>
                    <a:pt x="2932" y="247"/>
                    <a:pt x="2929" y="244"/>
                    <a:pt x="2925" y="244"/>
                  </a:cubicBezTo>
                  <a:cubicBezTo>
                    <a:pt x="2925" y="244"/>
                    <a:pt x="2925" y="244"/>
                    <a:pt x="2925" y="244"/>
                  </a:cubicBezTo>
                  <a:moveTo>
                    <a:pt x="3565" y="239"/>
                  </a:moveTo>
                  <a:cubicBezTo>
                    <a:pt x="3564" y="239"/>
                    <a:pt x="3564" y="239"/>
                    <a:pt x="3564" y="239"/>
                  </a:cubicBezTo>
                  <a:cubicBezTo>
                    <a:pt x="3559" y="239"/>
                    <a:pt x="3556" y="242"/>
                    <a:pt x="3556" y="245"/>
                  </a:cubicBezTo>
                  <a:cubicBezTo>
                    <a:pt x="3557" y="248"/>
                    <a:pt x="3560" y="250"/>
                    <a:pt x="3564" y="250"/>
                  </a:cubicBezTo>
                  <a:cubicBezTo>
                    <a:pt x="3564" y="250"/>
                    <a:pt x="3564" y="250"/>
                    <a:pt x="3565" y="250"/>
                  </a:cubicBezTo>
                  <a:cubicBezTo>
                    <a:pt x="3569" y="250"/>
                    <a:pt x="3572" y="247"/>
                    <a:pt x="3572" y="244"/>
                  </a:cubicBezTo>
                  <a:cubicBezTo>
                    <a:pt x="3572" y="241"/>
                    <a:pt x="3568" y="239"/>
                    <a:pt x="3565" y="239"/>
                  </a:cubicBezTo>
                  <a:moveTo>
                    <a:pt x="2863" y="239"/>
                  </a:moveTo>
                  <a:cubicBezTo>
                    <a:pt x="2860" y="239"/>
                    <a:pt x="2858" y="242"/>
                    <a:pt x="2858" y="246"/>
                  </a:cubicBezTo>
                  <a:cubicBezTo>
                    <a:pt x="2858" y="250"/>
                    <a:pt x="2861" y="254"/>
                    <a:pt x="2865" y="254"/>
                  </a:cubicBezTo>
                  <a:cubicBezTo>
                    <a:pt x="2865" y="254"/>
                    <a:pt x="2865" y="254"/>
                    <a:pt x="2865" y="254"/>
                  </a:cubicBezTo>
                  <a:cubicBezTo>
                    <a:pt x="2869" y="254"/>
                    <a:pt x="2871" y="251"/>
                    <a:pt x="2871" y="247"/>
                  </a:cubicBezTo>
                  <a:cubicBezTo>
                    <a:pt x="2871" y="243"/>
                    <a:pt x="2868" y="239"/>
                    <a:pt x="2864" y="239"/>
                  </a:cubicBezTo>
                  <a:cubicBezTo>
                    <a:pt x="2864" y="239"/>
                    <a:pt x="2864" y="239"/>
                    <a:pt x="2863" y="239"/>
                  </a:cubicBezTo>
                  <a:moveTo>
                    <a:pt x="1279" y="236"/>
                  </a:moveTo>
                  <a:cubicBezTo>
                    <a:pt x="1279" y="236"/>
                    <a:pt x="1278" y="236"/>
                    <a:pt x="1277" y="236"/>
                  </a:cubicBezTo>
                  <a:cubicBezTo>
                    <a:pt x="1274" y="237"/>
                    <a:pt x="1271" y="241"/>
                    <a:pt x="1272" y="245"/>
                  </a:cubicBezTo>
                  <a:cubicBezTo>
                    <a:pt x="1273" y="247"/>
                    <a:pt x="1276" y="249"/>
                    <a:pt x="1279" y="249"/>
                  </a:cubicBezTo>
                  <a:cubicBezTo>
                    <a:pt x="1279" y="249"/>
                    <a:pt x="1280" y="249"/>
                    <a:pt x="1281" y="249"/>
                  </a:cubicBezTo>
                  <a:cubicBezTo>
                    <a:pt x="1284" y="248"/>
                    <a:pt x="1287" y="244"/>
                    <a:pt x="1286" y="241"/>
                  </a:cubicBezTo>
                  <a:cubicBezTo>
                    <a:pt x="1285" y="238"/>
                    <a:pt x="1282" y="236"/>
                    <a:pt x="1279" y="236"/>
                  </a:cubicBezTo>
                  <a:moveTo>
                    <a:pt x="811" y="232"/>
                  </a:moveTo>
                  <a:cubicBezTo>
                    <a:pt x="808" y="232"/>
                    <a:pt x="806" y="234"/>
                    <a:pt x="807" y="236"/>
                  </a:cubicBezTo>
                  <a:cubicBezTo>
                    <a:pt x="807" y="240"/>
                    <a:pt x="812" y="243"/>
                    <a:pt x="816" y="244"/>
                  </a:cubicBezTo>
                  <a:cubicBezTo>
                    <a:pt x="817" y="244"/>
                    <a:pt x="817" y="244"/>
                    <a:pt x="818" y="244"/>
                  </a:cubicBezTo>
                  <a:cubicBezTo>
                    <a:pt x="821" y="244"/>
                    <a:pt x="823" y="243"/>
                    <a:pt x="822" y="240"/>
                  </a:cubicBezTo>
                  <a:cubicBezTo>
                    <a:pt x="821" y="237"/>
                    <a:pt x="817" y="233"/>
                    <a:pt x="813" y="232"/>
                  </a:cubicBezTo>
                  <a:cubicBezTo>
                    <a:pt x="812" y="232"/>
                    <a:pt x="811" y="232"/>
                    <a:pt x="811" y="232"/>
                  </a:cubicBezTo>
                  <a:moveTo>
                    <a:pt x="3638" y="231"/>
                  </a:moveTo>
                  <a:cubicBezTo>
                    <a:pt x="3638" y="231"/>
                    <a:pt x="3637" y="232"/>
                    <a:pt x="3637" y="232"/>
                  </a:cubicBezTo>
                  <a:cubicBezTo>
                    <a:pt x="3632" y="232"/>
                    <a:pt x="3629" y="235"/>
                    <a:pt x="3630" y="238"/>
                  </a:cubicBezTo>
                  <a:cubicBezTo>
                    <a:pt x="3630" y="240"/>
                    <a:pt x="3633" y="242"/>
                    <a:pt x="3636" y="242"/>
                  </a:cubicBezTo>
                  <a:cubicBezTo>
                    <a:pt x="3637" y="242"/>
                    <a:pt x="3637" y="242"/>
                    <a:pt x="3638" y="242"/>
                  </a:cubicBezTo>
                  <a:cubicBezTo>
                    <a:pt x="3642" y="242"/>
                    <a:pt x="3645" y="239"/>
                    <a:pt x="3645" y="236"/>
                  </a:cubicBezTo>
                  <a:cubicBezTo>
                    <a:pt x="3644" y="233"/>
                    <a:pt x="3642" y="231"/>
                    <a:pt x="3638" y="231"/>
                  </a:cubicBezTo>
                  <a:moveTo>
                    <a:pt x="2805" y="229"/>
                  </a:moveTo>
                  <a:cubicBezTo>
                    <a:pt x="2802" y="229"/>
                    <a:pt x="2800" y="232"/>
                    <a:pt x="2800" y="235"/>
                  </a:cubicBezTo>
                  <a:cubicBezTo>
                    <a:pt x="2800" y="239"/>
                    <a:pt x="2803" y="244"/>
                    <a:pt x="2806" y="244"/>
                  </a:cubicBezTo>
                  <a:cubicBezTo>
                    <a:pt x="2807" y="244"/>
                    <a:pt x="2807" y="244"/>
                    <a:pt x="2807" y="244"/>
                  </a:cubicBezTo>
                  <a:cubicBezTo>
                    <a:pt x="2810" y="244"/>
                    <a:pt x="2812" y="242"/>
                    <a:pt x="2812" y="238"/>
                  </a:cubicBezTo>
                  <a:cubicBezTo>
                    <a:pt x="2812" y="234"/>
                    <a:pt x="2809" y="230"/>
                    <a:pt x="2806" y="229"/>
                  </a:cubicBezTo>
                  <a:cubicBezTo>
                    <a:pt x="2805" y="229"/>
                    <a:pt x="2805" y="229"/>
                    <a:pt x="2805" y="229"/>
                  </a:cubicBezTo>
                  <a:moveTo>
                    <a:pt x="3710" y="221"/>
                  </a:moveTo>
                  <a:cubicBezTo>
                    <a:pt x="3710" y="221"/>
                    <a:pt x="3709" y="221"/>
                    <a:pt x="3708" y="221"/>
                  </a:cubicBezTo>
                  <a:cubicBezTo>
                    <a:pt x="3704" y="222"/>
                    <a:pt x="3701" y="225"/>
                    <a:pt x="3701" y="228"/>
                  </a:cubicBezTo>
                  <a:cubicBezTo>
                    <a:pt x="3702" y="230"/>
                    <a:pt x="3705" y="232"/>
                    <a:pt x="3708" y="232"/>
                  </a:cubicBezTo>
                  <a:cubicBezTo>
                    <a:pt x="3708" y="232"/>
                    <a:pt x="3709" y="232"/>
                    <a:pt x="3710" y="231"/>
                  </a:cubicBezTo>
                  <a:cubicBezTo>
                    <a:pt x="3714" y="231"/>
                    <a:pt x="3717" y="228"/>
                    <a:pt x="3716" y="225"/>
                  </a:cubicBezTo>
                  <a:cubicBezTo>
                    <a:pt x="3716" y="223"/>
                    <a:pt x="3713" y="221"/>
                    <a:pt x="3710" y="221"/>
                  </a:cubicBezTo>
                  <a:moveTo>
                    <a:pt x="1343" y="218"/>
                  </a:moveTo>
                  <a:cubicBezTo>
                    <a:pt x="1342" y="218"/>
                    <a:pt x="1342" y="218"/>
                    <a:pt x="1341" y="218"/>
                  </a:cubicBezTo>
                  <a:cubicBezTo>
                    <a:pt x="1337" y="219"/>
                    <a:pt x="1335" y="223"/>
                    <a:pt x="1336" y="227"/>
                  </a:cubicBezTo>
                  <a:cubicBezTo>
                    <a:pt x="1336" y="229"/>
                    <a:pt x="1339" y="231"/>
                    <a:pt x="1342" y="231"/>
                  </a:cubicBezTo>
                  <a:cubicBezTo>
                    <a:pt x="1342" y="231"/>
                    <a:pt x="1343" y="231"/>
                    <a:pt x="1344" y="231"/>
                  </a:cubicBezTo>
                  <a:cubicBezTo>
                    <a:pt x="1347" y="230"/>
                    <a:pt x="1350" y="226"/>
                    <a:pt x="1349" y="222"/>
                  </a:cubicBezTo>
                  <a:cubicBezTo>
                    <a:pt x="1348" y="220"/>
                    <a:pt x="1346" y="218"/>
                    <a:pt x="1343" y="218"/>
                  </a:cubicBezTo>
                  <a:moveTo>
                    <a:pt x="2748" y="215"/>
                  </a:moveTo>
                  <a:cubicBezTo>
                    <a:pt x="2746" y="215"/>
                    <a:pt x="2744" y="217"/>
                    <a:pt x="2744" y="221"/>
                  </a:cubicBezTo>
                  <a:cubicBezTo>
                    <a:pt x="2744" y="225"/>
                    <a:pt x="2747" y="229"/>
                    <a:pt x="2750" y="230"/>
                  </a:cubicBezTo>
                  <a:cubicBezTo>
                    <a:pt x="2750" y="230"/>
                    <a:pt x="2751" y="231"/>
                    <a:pt x="2751" y="231"/>
                  </a:cubicBezTo>
                  <a:cubicBezTo>
                    <a:pt x="2754" y="231"/>
                    <a:pt x="2756" y="228"/>
                    <a:pt x="2756" y="224"/>
                  </a:cubicBezTo>
                  <a:cubicBezTo>
                    <a:pt x="2755" y="220"/>
                    <a:pt x="2753" y="216"/>
                    <a:pt x="2749" y="215"/>
                  </a:cubicBezTo>
                  <a:cubicBezTo>
                    <a:pt x="2749" y="215"/>
                    <a:pt x="2749" y="215"/>
                    <a:pt x="2748" y="215"/>
                  </a:cubicBezTo>
                  <a:moveTo>
                    <a:pt x="737" y="213"/>
                  </a:moveTo>
                  <a:cubicBezTo>
                    <a:pt x="735" y="213"/>
                    <a:pt x="733" y="215"/>
                    <a:pt x="733" y="217"/>
                  </a:cubicBezTo>
                  <a:cubicBezTo>
                    <a:pt x="734" y="220"/>
                    <a:pt x="738" y="224"/>
                    <a:pt x="742" y="225"/>
                  </a:cubicBezTo>
                  <a:cubicBezTo>
                    <a:pt x="743" y="225"/>
                    <a:pt x="744" y="226"/>
                    <a:pt x="745" y="226"/>
                  </a:cubicBezTo>
                  <a:cubicBezTo>
                    <a:pt x="748" y="226"/>
                    <a:pt x="749" y="224"/>
                    <a:pt x="749" y="222"/>
                  </a:cubicBezTo>
                  <a:cubicBezTo>
                    <a:pt x="748" y="218"/>
                    <a:pt x="744" y="215"/>
                    <a:pt x="740" y="214"/>
                  </a:cubicBezTo>
                  <a:cubicBezTo>
                    <a:pt x="739" y="213"/>
                    <a:pt x="738" y="213"/>
                    <a:pt x="737" y="213"/>
                  </a:cubicBezTo>
                  <a:moveTo>
                    <a:pt x="3781" y="208"/>
                  </a:moveTo>
                  <a:cubicBezTo>
                    <a:pt x="3780" y="208"/>
                    <a:pt x="3779" y="208"/>
                    <a:pt x="3778" y="208"/>
                  </a:cubicBezTo>
                  <a:cubicBezTo>
                    <a:pt x="3774" y="209"/>
                    <a:pt x="3771" y="212"/>
                    <a:pt x="3772" y="215"/>
                  </a:cubicBezTo>
                  <a:cubicBezTo>
                    <a:pt x="3772" y="217"/>
                    <a:pt x="3775" y="218"/>
                    <a:pt x="3778" y="218"/>
                  </a:cubicBezTo>
                  <a:cubicBezTo>
                    <a:pt x="3778" y="218"/>
                    <a:pt x="3779" y="218"/>
                    <a:pt x="3780" y="218"/>
                  </a:cubicBezTo>
                  <a:cubicBezTo>
                    <a:pt x="3784" y="217"/>
                    <a:pt x="3787" y="214"/>
                    <a:pt x="3786" y="211"/>
                  </a:cubicBezTo>
                  <a:cubicBezTo>
                    <a:pt x="3786" y="209"/>
                    <a:pt x="3784" y="208"/>
                    <a:pt x="3781" y="208"/>
                  </a:cubicBezTo>
                  <a:moveTo>
                    <a:pt x="2694" y="198"/>
                  </a:moveTo>
                  <a:cubicBezTo>
                    <a:pt x="2691" y="198"/>
                    <a:pt x="2689" y="200"/>
                    <a:pt x="2690" y="203"/>
                  </a:cubicBezTo>
                  <a:cubicBezTo>
                    <a:pt x="2690" y="208"/>
                    <a:pt x="2692" y="212"/>
                    <a:pt x="2695" y="213"/>
                  </a:cubicBezTo>
                  <a:cubicBezTo>
                    <a:pt x="2696" y="213"/>
                    <a:pt x="2696" y="213"/>
                    <a:pt x="2697" y="213"/>
                  </a:cubicBezTo>
                  <a:cubicBezTo>
                    <a:pt x="2699" y="213"/>
                    <a:pt x="2701" y="211"/>
                    <a:pt x="2701" y="207"/>
                  </a:cubicBezTo>
                  <a:cubicBezTo>
                    <a:pt x="2701" y="203"/>
                    <a:pt x="2698" y="199"/>
                    <a:pt x="2695" y="198"/>
                  </a:cubicBezTo>
                  <a:cubicBezTo>
                    <a:pt x="2695" y="198"/>
                    <a:pt x="2694" y="198"/>
                    <a:pt x="2694" y="198"/>
                  </a:cubicBezTo>
                  <a:moveTo>
                    <a:pt x="1406" y="196"/>
                  </a:moveTo>
                  <a:cubicBezTo>
                    <a:pt x="1406" y="196"/>
                    <a:pt x="1405" y="197"/>
                    <a:pt x="1404" y="197"/>
                  </a:cubicBezTo>
                  <a:cubicBezTo>
                    <a:pt x="1400" y="198"/>
                    <a:pt x="1398" y="202"/>
                    <a:pt x="1399" y="206"/>
                  </a:cubicBezTo>
                  <a:cubicBezTo>
                    <a:pt x="1399" y="209"/>
                    <a:pt x="1401" y="210"/>
                    <a:pt x="1404" y="210"/>
                  </a:cubicBezTo>
                  <a:cubicBezTo>
                    <a:pt x="1405" y="210"/>
                    <a:pt x="1406" y="210"/>
                    <a:pt x="1407" y="210"/>
                  </a:cubicBezTo>
                  <a:cubicBezTo>
                    <a:pt x="1410" y="209"/>
                    <a:pt x="1413" y="205"/>
                    <a:pt x="1412" y="201"/>
                  </a:cubicBezTo>
                  <a:cubicBezTo>
                    <a:pt x="1411" y="198"/>
                    <a:pt x="1409" y="196"/>
                    <a:pt x="1406" y="196"/>
                  </a:cubicBezTo>
                  <a:moveTo>
                    <a:pt x="663" y="192"/>
                  </a:moveTo>
                  <a:cubicBezTo>
                    <a:pt x="660" y="192"/>
                    <a:pt x="658" y="194"/>
                    <a:pt x="659" y="196"/>
                  </a:cubicBezTo>
                  <a:cubicBezTo>
                    <a:pt x="659" y="199"/>
                    <a:pt x="663" y="203"/>
                    <a:pt x="667" y="204"/>
                  </a:cubicBezTo>
                  <a:cubicBezTo>
                    <a:pt x="669" y="204"/>
                    <a:pt x="670" y="204"/>
                    <a:pt x="670" y="204"/>
                  </a:cubicBezTo>
                  <a:cubicBezTo>
                    <a:pt x="673" y="204"/>
                    <a:pt x="675" y="203"/>
                    <a:pt x="674" y="201"/>
                  </a:cubicBezTo>
                  <a:cubicBezTo>
                    <a:pt x="674" y="198"/>
                    <a:pt x="670" y="194"/>
                    <a:pt x="666" y="193"/>
                  </a:cubicBezTo>
                  <a:cubicBezTo>
                    <a:pt x="665" y="192"/>
                    <a:pt x="664" y="192"/>
                    <a:pt x="663" y="192"/>
                  </a:cubicBezTo>
                  <a:moveTo>
                    <a:pt x="3849" y="191"/>
                  </a:moveTo>
                  <a:cubicBezTo>
                    <a:pt x="3848" y="191"/>
                    <a:pt x="3847" y="191"/>
                    <a:pt x="3846" y="191"/>
                  </a:cubicBezTo>
                  <a:cubicBezTo>
                    <a:pt x="3842" y="192"/>
                    <a:pt x="3840" y="196"/>
                    <a:pt x="3840" y="198"/>
                  </a:cubicBezTo>
                  <a:cubicBezTo>
                    <a:pt x="3841" y="200"/>
                    <a:pt x="3843" y="202"/>
                    <a:pt x="3846" y="202"/>
                  </a:cubicBezTo>
                  <a:cubicBezTo>
                    <a:pt x="3846" y="202"/>
                    <a:pt x="3847" y="202"/>
                    <a:pt x="3848" y="201"/>
                  </a:cubicBezTo>
                  <a:cubicBezTo>
                    <a:pt x="3852" y="200"/>
                    <a:pt x="3855" y="197"/>
                    <a:pt x="3854" y="194"/>
                  </a:cubicBezTo>
                  <a:cubicBezTo>
                    <a:pt x="3854" y="192"/>
                    <a:pt x="3852" y="191"/>
                    <a:pt x="3849" y="191"/>
                  </a:cubicBezTo>
                  <a:moveTo>
                    <a:pt x="2641" y="178"/>
                  </a:moveTo>
                  <a:cubicBezTo>
                    <a:pt x="2638" y="178"/>
                    <a:pt x="2637" y="180"/>
                    <a:pt x="2637" y="183"/>
                  </a:cubicBezTo>
                  <a:cubicBezTo>
                    <a:pt x="2637" y="188"/>
                    <a:pt x="2639" y="192"/>
                    <a:pt x="2642" y="193"/>
                  </a:cubicBezTo>
                  <a:cubicBezTo>
                    <a:pt x="2643" y="193"/>
                    <a:pt x="2643" y="194"/>
                    <a:pt x="2644" y="194"/>
                  </a:cubicBezTo>
                  <a:cubicBezTo>
                    <a:pt x="2646" y="194"/>
                    <a:pt x="2648" y="191"/>
                    <a:pt x="2648" y="188"/>
                  </a:cubicBezTo>
                  <a:cubicBezTo>
                    <a:pt x="2648" y="184"/>
                    <a:pt x="2645" y="179"/>
                    <a:pt x="2642" y="178"/>
                  </a:cubicBezTo>
                  <a:cubicBezTo>
                    <a:pt x="2642" y="178"/>
                    <a:pt x="2641" y="178"/>
                    <a:pt x="2641" y="178"/>
                  </a:cubicBezTo>
                  <a:moveTo>
                    <a:pt x="1469" y="173"/>
                  </a:moveTo>
                  <a:cubicBezTo>
                    <a:pt x="1469" y="173"/>
                    <a:pt x="1468" y="173"/>
                    <a:pt x="1467" y="174"/>
                  </a:cubicBezTo>
                  <a:cubicBezTo>
                    <a:pt x="1463" y="175"/>
                    <a:pt x="1461" y="179"/>
                    <a:pt x="1461" y="183"/>
                  </a:cubicBezTo>
                  <a:cubicBezTo>
                    <a:pt x="1462" y="186"/>
                    <a:pt x="1464" y="187"/>
                    <a:pt x="1467" y="187"/>
                  </a:cubicBezTo>
                  <a:cubicBezTo>
                    <a:pt x="1468" y="187"/>
                    <a:pt x="1468" y="187"/>
                    <a:pt x="1469" y="187"/>
                  </a:cubicBezTo>
                  <a:cubicBezTo>
                    <a:pt x="1473" y="186"/>
                    <a:pt x="1475" y="181"/>
                    <a:pt x="1475" y="178"/>
                  </a:cubicBezTo>
                  <a:cubicBezTo>
                    <a:pt x="1474" y="175"/>
                    <a:pt x="1472" y="173"/>
                    <a:pt x="1469" y="173"/>
                  </a:cubicBezTo>
                  <a:moveTo>
                    <a:pt x="3915" y="170"/>
                  </a:moveTo>
                  <a:cubicBezTo>
                    <a:pt x="3914" y="170"/>
                    <a:pt x="3913" y="171"/>
                    <a:pt x="3912" y="171"/>
                  </a:cubicBezTo>
                  <a:cubicBezTo>
                    <a:pt x="3908" y="172"/>
                    <a:pt x="3905" y="176"/>
                    <a:pt x="3906" y="178"/>
                  </a:cubicBezTo>
                  <a:cubicBezTo>
                    <a:pt x="3906" y="180"/>
                    <a:pt x="3908" y="182"/>
                    <a:pt x="3911" y="182"/>
                  </a:cubicBezTo>
                  <a:cubicBezTo>
                    <a:pt x="3912" y="182"/>
                    <a:pt x="3913" y="181"/>
                    <a:pt x="3914" y="181"/>
                  </a:cubicBezTo>
                  <a:cubicBezTo>
                    <a:pt x="3918" y="180"/>
                    <a:pt x="3920" y="177"/>
                    <a:pt x="3919" y="174"/>
                  </a:cubicBezTo>
                  <a:cubicBezTo>
                    <a:pt x="3919" y="172"/>
                    <a:pt x="3917" y="170"/>
                    <a:pt x="3915" y="170"/>
                  </a:cubicBezTo>
                  <a:moveTo>
                    <a:pt x="588" y="170"/>
                  </a:moveTo>
                  <a:cubicBezTo>
                    <a:pt x="585" y="170"/>
                    <a:pt x="583" y="171"/>
                    <a:pt x="583" y="173"/>
                  </a:cubicBezTo>
                  <a:cubicBezTo>
                    <a:pt x="584" y="176"/>
                    <a:pt x="587" y="180"/>
                    <a:pt x="592" y="181"/>
                  </a:cubicBezTo>
                  <a:cubicBezTo>
                    <a:pt x="593" y="181"/>
                    <a:pt x="594" y="182"/>
                    <a:pt x="595" y="182"/>
                  </a:cubicBezTo>
                  <a:cubicBezTo>
                    <a:pt x="598" y="182"/>
                    <a:pt x="599" y="180"/>
                    <a:pt x="599" y="178"/>
                  </a:cubicBezTo>
                  <a:cubicBezTo>
                    <a:pt x="599" y="175"/>
                    <a:pt x="595" y="171"/>
                    <a:pt x="591" y="170"/>
                  </a:cubicBezTo>
                  <a:cubicBezTo>
                    <a:pt x="590" y="170"/>
                    <a:pt x="589" y="170"/>
                    <a:pt x="588" y="170"/>
                  </a:cubicBezTo>
                  <a:moveTo>
                    <a:pt x="4935" y="157"/>
                  </a:moveTo>
                  <a:cubicBezTo>
                    <a:pt x="4934" y="157"/>
                    <a:pt x="4934" y="157"/>
                    <a:pt x="4934" y="157"/>
                  </a:cubicBezTo>
                  <a:cubicBezTo>
                    <a:pt x="4932" y="157"/>
                    <a:pt x="4930" y="157"/>
                    <a:pt x="4928" y="157"/>
                  </a:cubicBezTo>
                  <a:cubicBezTo>
                    <a:pt x="4926" y="157"/>
                    <a:pt x="4924" y="157"/>
                    <a:pt x="4923" y="157"/>
                  </a:cubicBezTo>
                  <a:cubicBezTo>
                    <a:pt x="4924" y="158"/>
                    <a:pt x="4927" y="160"/>
                    <a:pt x="4930" y="160"/>
                  </a:cubicBezTo>
                  <a:cubicBezTo>
                    <a:pt x="4930" y="160"/>
                    <a:pt x="4931" y="160"/>
                    <a:pt x="4931" y="160"/>
                  </a:cubicBezTo>
                  <a:cubicBezTo>
                    <a:pt x="4934" y="160"/>
                    <a:pt x="4936" y="159"/>
                    <a:pt x="4935" y="157"/>
                  </a:cubicBezTo>
                  <a:cubicBezTo>
                    <a:pt x="4935" y="157"/>
                    <a:pt x="4935" y="157"/>
                    <a:pt x="4935" y="157"/>
                  </a:cubicBezTo>
                  <a:moveTo>
                    <a:pt x="2588" y="156"/>
                  </a:moveTo>
                  <a:cubicBezTo>
                    <a:pt x="2586" y="156"/>
                    <a:pt x="2585" y="158"/>
                    <a:pt x="2585" y="162"/>
                  </a:cubicBezTo>
                  <a:cubicBezTo>
                    <a:pt x="2585" y="166"/>
                    <a:pt x="2587" y="170"/>
                    <a:pt x="2590" y="172"/>
                  </a:cubicBezTo>
                  <a:cubicBezTo>
                    <a:pt x="2591" y="172"/>
                    <a:pt x="2591" y="172"/>
                    <a:pt x="2592" y="172"/>
                  </a:cubicBezTo>
                  <a:cubicBezTo>
                    <a:pt x="2594" y="172"/>
                    <a:pt x="2596" y="170"/>
                    <a:pt x="2596" y="166"/>
                  </a:cubicBezTo>
                  <a:cubicBezTo>
                    <a:pt x="2596" y="162"/>
                    <a:pt x="2593" y="158"/>
                    <a:pt x="2590" y="156"/>
                  </a:cubicBezTo>
                  <a:cubicBezTo>
                    <a:pt x="2590" y="156"/>
                    <a:pt x="2589" y="156"/>
                    <a:pt x="2588" y="156"/>
                  </a:cubicBezTo>
                  <a:moveTo>
                    <a:pt x="4925" y="152"/>
                  </a:moveTo>
                  <a:cubicBezTo>
                    <a:pt x="4922" y="152"/>
                    <a:pt x="4921" y="154"/>
                    <a:pt x="4922" y="155"/>
                  </a:cubicBezTo>
                  <a:cubicBezTo>
                    <a:pt x="4922" y="156"/>
                    <a:pt x="4922" y="156"/>
                    <a:pt x="4922" y="156"/>
                  </a:cubicBezTo>
                  <a:cubicBezTo>
                    <a:pt x="4923" y="156"/>
                    <a:pt x="4924" y="156"/>
                    <a:pt x="4926" y="156"/>
                  </a:cubicBezTo>
                  <a:cubicBezTo>
                    <a:pt x="4928" y="156"/>
                    <a:pt x="4930" y="156"/>
                    <a:pt x="4932" y="156"/>
                  </a:cubicBezTo>
                  <a:cubicBezTo>
                    <a:pt x="4933" y="156"/>
                    <a:pt x="4934" y="156"/>
                    <a:pt x="4934" y="156"/>
                  </a:cubicBezTo>
                  <a:cubicBezTo>
                    <a:pt x="4933" y="154"/>
                    <a:pt x="4930" y="153"/>
                    <a:pt x="4927" y="152"/>
                  </a:cubicBezTo>
                  <a:cubicBezTo>
                    <a:pt x="4926" y="152"/>
                    <a:pt x="4926" y="152"/>
                    <a:pt x="4925" y="152"/>
                  </a:cubicBezTo>
                  <a:moveTo>
                    <a:pt x="1532" y="149"/>
                  </a:moveTo>
                  <a:cubicBezTo>
                    <a:pt x="1532" y="149"/>
                    <a:pt x="1531" y="149"/>
                    <a:pt x="1530" y="149"/>
                  </a:cubicBezTo>
                  <a:cubicBezTo>
                    <a:pt x="1526" y="151"/>
                    <a:pt x="1524" y="155"/>
                    <a:pt x="1524" y="159"/>
                  </a:cubicBezTo>
                  <a:cubicBezTo>
                    <a:pt x="1525" y="161"/>
                    <a:pt x="1527" y="163"/>
                    <a:pt x="1529" y="163"/>
                  </a:cubicBezTo>
                  <a:cubicBezTo>
                    <a:pt x="1530" y="163"/>
                    <a:pt x="1531" y="163"/>
                    <a:pt x="1532" y="163"/>
                  </a:cubicBezTo>
                  <a:cubicBezTo>
                    <a:pt x="1535" y="161"/>
                    <a:pt x="1538" y="157"/>
                    <a:pt x="1537" y="153"/>
                  </a:cubicBezTo>
                  <a:cubicBezTo>
                    <a:pt x="1537" y="151"/>
                    <a:pt x="1535" y="149"/>
                    <a:pt x="1532" y="149"/>
                  </a:cubicBezTo>
                  <a:moveTo>
                    <a:pt x="512" y="146"/>
                  </a:moveTo>
                  <a:cubicBezTo>
                    <a:pt x="509" y="146"/>
                    <a:pt x="507" y="148"/>
                    <a:pt x="508" y="150"/>
                  </a:cubicBezTo>
                  <a:cubicBezTo>
                    <a:pt x="508" y="153"/>
                    <a:pt x="511" y="156"/>
                    <a:pt x="516" y="158"/>
                  </a:cubicBezTo>
                  <a:cubicBezTo>
                    <a:pt x="517" y="158"/>
                    <a:pt x="518" y="158"/>
                    <a:pt x="519" y="158"/>
                  </a:cubicBezTo>
                  <a:cubicBezTo>
                    <a:pt x="522" y="158"/>
                    <a:pt x="524" y="157"/>
                    <a:pt x="523" y="155"/>
                  </a:cubicBezTo>
                  <a:cubicBezTo>
                    <a:pt x="523" y="152"/>
                    <a:pt x="520" y="148"/>
                    <a:pt x="515" y="147"/>
                  </a:cubicBezTo>
                  <a:cubicBezTo>
                    <a:pt x="514" y="146"/>
                    <a:pt x="513" y="146"/>
                    <a:pt x="512" y="146"/>
                  </a:cubicBezTo>
                  <a:moveTo>
                    <a:pt x="3977" y="146"/>
                  </a:moveTo>
                  <a:cubicBezTo>
                    <a:pt x="3976" y="146"/>
                    <a:pt x="3975" y="146"/>
                    <a:pt x="3974" y="146"/>
                  </a:cubicBezTo>
                  <a:cubicBezTo>
                    <a:pt x="3971" y="148"/>
                    <a:pt x="3968" y="152"/>
                    <a:pt x="3969" y="155"/>
                  </a:cubicBezTo>
                  <a:cubicBezTo>
                    <a:pt x="3969" y="157"/>
                    <a:pt x="3971" y="158"/>
                    <a:pt x="3973" y="158"/>
                  </a:cubicBezTo>
                  <a:cubicBezTo>
                    <a:pt x="3974" y="158"/>
                    <a:pt x="3975" y="158"/>
                    <a:pt x="3976" y="157"/>
                  </a:cubicBezTo>
                  <a:cubicBezTo>
                    <a:pt x="3980" y="156"/>
                    <a:pt x="3982" y="152"/>
                    <a:pt x="3982" y="149"/>
                  </a:cubicBezTo>
                  <a:cubicBezTo>
                    <a:pt x="3981" y="147"/>
                    <a:pt x="3979" y="146"/>
                    <a:pt x="3977" y="146"/>
                  </a:cubicBezTo>
                  <a:moveTo>
                    <a:pt x="4862" y="143"/>
                  </a:moveTo>
                  <a:cubicBezTo>
                    <a:pt x="4859" y="143"/>
                    <a:pt x="4858" y="144"/>
                    <a:pt x="4859" y="146"/>
                  </a:cubicBezTo>
                  <a:cubicBezTo>
                    <a:pt x="4860" y="148"/>
                    <a:pt x="4864" y="150"/>
                    <a:pt x="4867" y="150"/>
                  </a:cubicBezTo>
                  <a:cubicBezTo>
                    <a:pt x="4868" y="151"/>
                    <a:pt x="4869" y="151"/>
                    <a:pt x="4869" y="151"/>
                  </a:cubicBezTo>
                  <a:cubicBezTo>
                    <a:pt x="4872" y="151"/>
                    <a:pt x="4873" y="150"/>
                    <a:pt x="4872" y="148"/>
                  </a:cubicBezTo>
                  <a:cubicBezTo>
                    <a:pt x="4871" y="146"/>
                    <a:pt x="4867" y="144"/>
                    <a:pt x="4864" y="143"/>
                  </a:cubicBezTo>
                  <a:cubicBezTo>
                    <a:pt x="4863" y="143"/>
                    <a:pt x="4862" y="143"/>
                    <a:pt x="4862" y="143"/>
                  </a:cubicBezTo>
                  <a:moveTo>
                    <a:pt x="2537" y="133"/>
                  </a:moveTo>
                  <a:cubicBezTo>
                    <a:pt x="2535" y="133"/>
                    <a:pt x="2533" y="135"/>
                    <a:pt x="2533" y="139"/>
                  </a:cubicBezTo>
                  <a:cubicBezTo>
                    <a:pt x="2533" y="143"/>
                    <a:pt x="2536" y="147"/>
                    <a:pt x="2539" y="149"/>
                  </a:cubicBezTo>
                  <a:cubicBezTo>
                    <a:pt x="2539" y="149"/>
                    <a:pt x="2540" y="149"/>
                    <a:pt x="2540" y="149"/>
                  </a:cubicBezTo>
                  <a:cubicBezTo>
                    <a:pt x="2542" y="149"/>
                    <a:pt x="2544" y="147"/>
                    <a:pt x="2544" y="144"/>
                  </a:cubicBezTo>
                  <a:cubicBezTo>
                    <a:pt x="2544" y="139"/>
                    <a:pt x="2542" y="135"/>
                    <a:pt x="2539" y="134"/>
                  </a:cubicBezTo>
                  <a:cubicBezTo>
                    <a:pt x="2538" y="133"/>
                    <a:pt x="2538" y="133"/>
                    <a:pt x="2537" y="133"/>
                  </a:cubicBezTo>
                  <a:moveTo>
                    <a:pt x="4799" y="131"/>
                  </a:moveTo>
                  <a:cubicBezTo>
                    <a:pt x="4797" y="131"/>
                    <a:pt x="4796" y="132"/>
                    <a:pt x="4796" y="134"/>
                  </a:cubicBezTo>
                  <a:cubicBezTo>
                    <a:pt x="4797" y="136"/>
                    <a:pt x="4801" y="138"/>
                    <a:pt x="4805" y="139"/>
                  </a:cubicBezTo>
                  <a:cubicBezTo>
                    <a:pt x="4806" y="139"/>
                    <a:pt x="4807" y="139"/>
                    <a:pt x="4807" y="139"/>
                  </a:cubicBezTo>
                  <a:cubicBezTo>
                    <a:pt x="4809" y="139"/>
                    <a:pt x="4810" y="138"/>
                    <a:pt x="4810" y="136"/>
                  </a:cubicBezTo>
                  <a:cubicBezTo>
                    <a:pt x="4808" y="134"/>
                    <a:pt x="4805" y="132"/>
                    <a:pt x="4801" y="131"/>
                  </a:cubicBezTo>
                  <a:cubicBezTo>
                    <a:pt x="4800" y="131"/>
                    <a:pt x="4800" y="131"/>
                    <a:pt x="4799" y="131"/>
                  </a:cubicBezTo>
                  <a:moveTo>
                    <a:pt x="1595" y="124"/>
                  </a:moveTo>
                  <a:cubicBezTo>
                    <a:pt x="1594" y="124"/>
                    <a:pt x="1594" y="124"/>
                    <a:pt x="1593" y="124"/>
                  </a:cubicBezTo>
                  <a:cubicBezTo>
                    <a:pt x="1589" y="126"/>
                    <a:pt x="1586" y="130"/>
                    <a:pt x="1587" y="134"/>
                  </a:cubicBezTo>
                  <a:cubicBezTo>
                    <a:pt x="1587" y="137"/>
                    <a:pt x="1589" y="139"/>
                    <a:pt x="1592" y="139"/>
                  </a:cubicBezTo>
                  <a:cubicBezTo>
                    <a:pt x="1592" y="139"/>
                    <a:pt x="1593" y="138"/>
                    <a:pt x="1594" y="138"/>
                  </a:cubicBezTo>
                  <a:cubicBezTo>
                    <a:pt x="1598" y="137"/>
                    <a:pt x="1600" y="132"/>
                    <a:pt x="1600" y="129"/>
                  </a:cubicBezTo>
                  <a:cubicBezTo>
                    <a:pt x="1600" y="126"/>
                    <a:pt x="1598" y="124"/>
                    <a:pt x="1595" y="124"/>
                  </a:cubicBezTo>
                  <a:moveTo>
                    <a:pt x="437" y="123"/>
                  </a:moveTo>
                  <a:cubicBezTo>
                    <a:pt x="434" y="123"/>
                    <a:pt x="432" y="124"/>
                    <a:pt x="432" y="126"/>
                  </a:cubicBezTo>
                  <a:cubicBezTo>
                    <a:pt x="432" y="129"/>
                    <a:pt x="435" y="133"/>
                    <a:pt x="440" y="134"/>
                  </a:cubicBezTo>
                  <a:cubicBezTo>
                    <a:pt x="441" y="134"/>
                    <a:pt x="442" y="135"/>
                    <a:pt x="443" y="135"/>
                  </a:cubicBezTo>
                  <a:cubicBezTo>
                    <a:pt x="446" y="135"/>
                    <a:pt x="448" y="133"/>
                    <a:pt x="448" y="131"/>
                  </a:cubicBezTo>
                  <a:cubicBezTo>
                    <a:pt x="448" y="128"/>
                    <a:pt x="444" y="125"/>
                    <a:pt x="440" y="123"/>
                  </a:cubicBezTo>
                  <a:cubicBezTo>
                    <a:pt x="439" y="123"/>
                    <a:pt x="438" y="123"/>
                    <a:pt x="437" y="123"/>
                  </a:cubicBezTo>
                  <a:moveTo>
                    <a:pt x="4737" y="117"/>
                  </a:moveTo>
                  <a:cubicBezTo>
                    <a:pt x="4734" y="117"/>
                    <a:pt x="4733" y="118"/>
                    <a:pt x="4734" y="120"/>
                  </a:cubicBezTo>
                  <a:cubicBezTo>
                    <a:pt x="4735" y="122"/>
                    <a:pt x="4739" y="125"/>
                    <a:pt x="4743" y="125"/>
                  </a:cubicBezTo>
                  <a:cubicBezTo>
                    <a:pt x="4744" y="126"/>
                    <a:pt x="4744" y="126"/>
                    <a:pt x="4745" y="126"/>
                  </a:cubicBezTo>
                  <a:cubicBezTo>
                    <a:pt x="4747" y="126"/>
                    <a:pt x="4748" y="125"/>
                    <a:pt x="4747" y="123"/>
                  </a:cubicBezTo>
                  <a:cubicBezTo>
                    <a:pt x="4746" y="121"/>
                    <a:pt x="4742" y="118"/>
                    <a:pt x="4739" y="117"/>
                  </a:cubicBezTo>
                  <a:cubicBezTo>
                    <a:pt x="4738" y="117"/>
                    <a:pt x="4737" y="117"/>
                    <a:pt x="4737" y="117"/>
                  </a:cubicBezTo>
                  <a:moveTo>
                    <a:pt x="4036" y="116"/>
                  </a:moveTo>
                  <a:cubicBezTo>
                    <a:pt x="4035" y="116"/>
                    <a:pt x="4034" y="117"/>
                    <a:pt x="4033" y="117"/>
                  </a:cubicBezTo>
                  <a:cubicBezTo>
                    <a:pt x="4030" y="119"/>
                    <a:pt x="4028" y="123"/>
                    <a:pt x="4028" y="126"/>
                  </a:cubicBezTo>
                  <a:cubicBezTo>
                    <a:pt x="4029" y="129"/>
                    <a:pt x="4030" y="130"/>
                    <a:pt x="4033" y="130"/>
                  </a:cubicBezTo>
                  <a:cubicBezTo>
                    <a:pt x="4034" y="130"/>
                    <a:pt x="4035" y="130"/>
                    <a:pt x="4036" y="129"/>
                  </a:cubicBezTo>
                  <a:cubicBezTo>
                    <a:pt x="4039" y="127"/>
                    <a:pt x="4041" y="123"/>
                    <a:pt x="4040" y="120"/>
                  </a:cubicBezTo>
                  <a:cubicBezTo>
                    <a:pt x="4040" y="118"/>
                    <a:pt x="4038" y="116"/>
                    <a:pt x="4036" y="116"/>
                  </a:cubicBezTo>
                  <a:moveTo>
                    <a:pt x="2486" y="110"/>
                  </a:moveTo>
                  <a:cubicBezTo>
                    <a:pt x="2484" y="110"/>
                    <a:pt x="2482" y="112"/>
                    <a:pt x="2482" y="116"/>
                  </a:cubicBezTo>
                  <a:cubicBezTo>
                    <a:pt x="2482" y="120"/>
                    <a:pt x="2484" y="124"/>
                    <a:pt x="2487" y="125"/>
                  </a:cubicBezTo>
                  <a:cubicBezTo>
                    <a:pt x="2488" y="126"/>
                    <a:pt x="2488" y="126"/>
                    <a:pt x="2489" y="126"/>
                  </a:cubicBezTo>
                  <a:cubicBezTo>
                    <a:pt x="2491" y="126"/>
                    <a:pt x="2493" y="124"/>
                    <a:pt x="2493" y="120"/>
                  </a:cubicBezTo>
                  <a:cubicBezTo>
                    <a:pt x="2493" y="116"/>
                    <a:pt x="2491" y="112"/>
                    <a:pt x="2488" y="111"/>
                  </a:cubicBezTo>
                  <a:cubicBezTo>
                    <a:pt x="2487" y="110"/>
                    <a:pt x="2486" y="110"/>
                    <a:pt x="2486" y="110"/>
                  </a:cubicBezTo>
                  <a:moveTo>
                    <a:pt x="4675" y="102"/>
                  </a:moveTo>
                  <a:cubicBezTo>
                    <a:pt x="4673" y="102"/>
                    <a:pt x="4671" y="104"/>
                    <a:pt x="4672" y="106"/>
                  </a:cubicBezTo>
                  <a:cubicBezTo>
                    <a:pt x="4674" y="108"/>
                    <a:pt x="4677" y="110"/>
                    <a:pt x="4681" y="111"/>
                  </a:cubicBezTo>
                  <a:cubicBezTo>
                    <a:pt x="4682" y="111"/>
                    <a:pt x="4683" y="112"/>
                    <a:pt x="4683" y="112"/>
                  </a:cubicBezTo>
                  <a:cubicBezTo>
                    <a:pt x="4685" y="112"/>
                    <a:pt x="4686" y="111"/>
                    <a:pt x="4685" y="109"/>
                  </a:cubicBezTo>
                  <a:cubicBezTo>
                    <a:pt x="4684" y="106"/>
                    <a:pt x="4680" y="104"/>
                    <a:pt x="4677" y="103"/>
                  </a:cubicBezTo>
                  <a:cubicBezTo>
                    <a:pt x="4676" y="102"/>
                    <a:pt x="4676" y="102"/>
                    <a:pt x="4675" y="102"/>
                  </a:cubicBezTo>
                  <a:moveTo>
                    <a:pt x="362" y="100"/>
                  </a:moveTo>
                  <a:cubicBezTo>
                    <a:pt x="359" y="100"/>
                    <a:pt x="357" y="102"/>
                    <a:pt x="356" y="104"/>
                  </a:cubicBezTo>
                  <a:cubicBezTo>
                    <a:pt x="356" y="107"/>
                    <a:pt x="360" y="110"/>
                    <a:pt x="364" y="111"/>
                  </a:cubicBezTo>
                  <a:cubicBezTo>
                    <a:pt x="365" y="112"/>
                    <a:pt x="366" y="112"/>
                    <a:pt x="367" y="112"/>
                  </a:cubicBezTo>
                  <a:cubicBezTo>
                    <a:pt x="370" y="112"/>
                    <a:pt x="372" y="110"/>
                    <a:pt x="372" y="108"/>
                  </a:cubicBezTo>
                  <a:cubicBezTo>
                    <a:pt x="372" y="105"/>
                    <a:pt x="369" y="102"/>
                    <a:pt x="365" y="101"/>
                  </a:cubicBezTo>
                  <a:cubicBezTo>
                    <a:pt x="364" y="100"/>
                    <a:pt x="363" y="100"/>
                    <a:pt x="362" y="100"/>
                  </a:cubicBezTo>
                  <a:moveTo>
                    <a:pt x="1658" y="99"/>
                  </a:moveTo>
                  <a:cubicBezTo>
                    <a:pt x="1657" y="99"/>
                    <a:pt x="1657" y="99"/>
                    <a:pt x="1656" y="100"/>
                  </a:cubicBezTo>
                  <a:cubicBezTo>
                    <a:pt x="1652" y="101"/>
                    <a:pt x="1649" y="105"/>
                    <a:pt x="1650" y="109"/>
                  </a:cubicBezTo>
                  <a:cubicBezTo>
                    <a:pt x="1650" y="112"/>
                    <a:pt x="1652" y="114"/>
                    <a:pt x="1654" y="114"/>
                  </a:cubicBezTo>
                  <a:cubicBezTo>
                    <a:pt x="1655" y="114"/>
                    <a:pt x="1656" y="114"/>
                    <a:pt x="1657" y="114"/>
                  </a:cubicBezTo>
                  <a:cubicBezTo>
                    <a:pt x="1660" y="112"/>
                    <a:pt x="1663" y="108"/>
                    <a:pt x="1663" y="104"/>
                  </a:cubicBezTo>
                  <a:cubicBezTo>
                    <a:pt x="1663" y="101"/>
                    <a:pt x="1661" y="99"/>
                    <a:pt x="1658" y="99"/>
                  </a:cubicBezTo>
                  <a:moveTo>
                    <a:pt x="4614" y="88"/>
                  </a:moveTo>
                  <a:cubicBezTo>
                    <a:pt x="4611" y="88"/>
                    <a:pt x="4610" y="89"/>
                    <a:pt x="4611" y="91"/>
                  </a:cubicBezTo>
                  <a:cubicBezTo>
                    <a:pt x="4612" y="94"/>
                    <a:pt x="4616" y="96"/>
                    <a:pt x="4620" y="97"/>
                  </a:cubicBezTo>
                  <a:cubicBezTo>
                    <a:pt x="4620" y="97"/>
                    <a:pt x="4621" y="98"/>
                    <a:pt x="4621" y="98"/>
                  </a:cubicBezTo>
                  <a:cubicBezTo>
                    <a:pt x="4624" y="98"/>
                    <a:pt x="4625" y="96"/>
                    <a:pt x="4624" y="94"/>
                  </a:cubicBezTo>
                  <a:cubicBezTo>
                    <a:pt x="4623" y="92"/>
                    <a:pt x="4619" y="89"/>
                    <a:pt x="4615" y="88"/>
                  </a:cubicBezTo>
                  <a:cubicBezTo>
                    <a:pt x="4615" y="88"/>
                    <a:pt x="4614" y="88"/>
                    <a:pt x="4614" y="88"/>
                  </a:cubicBezTo>
                  <a:moveTo>
                    <a:pt x="2435" y="87"/>
                  </a:moveTo>
                  <a:cubicBezTo>
                    <a:pt x="2432" y="87"/>
                    <a:pt x="2431" y="90"/>
                    <a:pt x="2431" y="93"/>
                  </a:cubicBezTo>
                  <a:cubicBezTo>
                    <a:pt x="2431" y="97"/>
                    <a:pt x="2433" y="101"/>
                    <a:pt x="2436" y="103"/>
                  </a:cubicBezTo>
                  <a:cubicBezTo>
                    <a:pt x="2436" y="103"/>
                    <a:pt x="2437" y="103"/>
                    <a:pt x="2437" y="103"/>
                  </a:cubicBezTo>
                  <a:cubicBezTo>
                    <a:pt x="2440" y="103"/>
                    <a:pt x="2441" y="101"/>
                    <a:pt x="2442" y="98"/>
                  </a:cubicBezTo>
                  <a:cubicBezTo>
                    <a:pt x="2442" y="93"/>
                    <a:pt x="2439" y="89"/>
                    <a:pt x="2436" y="88"/>
                  </a:cubicBezTo>
                  <a:cubicBezTo>
                    <a:pt x="2436" y="88"/>
                    <a:pt x="2435" y="87"/>
                    <a:pt x="2435" y="87"/>
                  </a:cubicBezTo>
                  <a:moveTo>
                    <a:pt x="4091" y="87"/>
                  </a:moveTo>
                  <a:cubicBezTo>
                    <a:pt x="4090" y="87"/>
                    <a:pt x="4089" y="87"/>
                    <a:pt x="4089" y="87"/>
                  </a:cubicBezTo>
                  <a:cubicBezTo>
                    <a:pt x="4085" y="89"/>
                    <a:pt x="4083" y="93"/>
                    <a:pt x="4084" y="97"/>
                  </a:cubicBezTo>
                  <a:cubicBezTo>
                    <a:pt x="4085" y="99"/>
                    <a:pt x="4087" y="101"/>
                    <a:pt x="4089" y="101"/>
                  </a:cubicBezTo>
                  <a:cubicBezTo>
                    <a:pt x="4090" y="101"/>
                    <a:pt x="4090" y="101"/>
                    <a:pt x="4091" y="100"/>
                  </a:cubicBezTo>
                  <a:cubicBezTo>
                    <a:pt x="4094" y="99"/>
                    <a:pt x="4096" y="95"/>
                    <a:pt x="4096" y="91"/>
                  </a:cubicBezTo>
                  <a:cubicBezTo>
                    <a:pt x="4095" y="88"/>
                    <a:pt x="4093" y="87"/>
                    <a:pt x="4091" y="87"/>
                  </a:cubicBezTo>
                  <a:moveTo>
                    <a:pt x="287" y="79"/>
                  </a:moveTo>
                  <a:cubicBezTo>
                    <a:pt x="284" y="79"/>
                    <a:pt x="282" y="81"/>
                    <a:pt x="282" y="83"/>
                  </a:cubicBezTo>
                  <a:cubicBezTo>
                    <a:pt x="281" y="86"/>
                    <a:pt x="285" y="89"/>
                    <a:pt x="289" y="90"/>
                  </a:cubicBezTo>
                  <a:cubicBezTo>
                    <a:pt x="290" y="90"/>
                    <a:pt x="291" y="91"/>
                    <a:pt x="292" y="91"/>
                  </a:cubicBezTo>
                  <a:cubicBezTo>
                    <a:pt x="295" y="91"/>
                    <a:pt x="297" y="89"/>
                    <a:pt x="297" y="87"/>
                  </a:cubicBezTo>
                  <a:cubicBezTo>
                    <a:pt x="298" y="84"/>
                    <a:pt x="295" y="81"/>
                    <a:pt x="290" y="80"/>
                  </a:cubicBezTo>
                  <a:cubicBezTo>
                    <a:pt x="289" y="79"/>
                    <a:pt x="288" y="79"/>
                    <a:pt x="287" y="79"/>
                  </a:cubicBezTo>
                  <a:moveTo>
                    <a:pt x="1721" y="76"/>
                  </a:moveTo>
                  <a:cubicBezTo>
                    <a:pt x="1720" y="76"/>
                    <a:pt x="1719" y="76"/>
                    <a:pt x="1719" y="76"/>
                  </a:cubicBezTo>
                  <a:cubicBezTo>
                    <a:pt x="1715" y="77"/>
                    <a:pt x="1712" y="82"/>
                    <a:pt x="1712" y="86"/>
                  </a:cubicBezTo>
                  <a:cubicBezTo>
                    <a:pt x="1712" y="89"/>
                    <a:pt x="1714" y="91"/>
                    <a:pt x="1717" y="91"/>
                  </a:cubicBezTo>
                  <a:cubicBezTo>
                    <a:pt x="1718" y="91"/>
                    <a:pt x="1718" y="91"/>
                    <a:pt x="1719" y="90"/>
                  </a:cubicBezTo>
                  <a:cubicBezTo>
                    <a:pt x="1723" y="89"/>
                    <a:pt x="1726" y="85"/>
                    <a:pt x="1725" y="81"/>
                  </a:cubicBezTo>
                  <a:cubicBezTo>
                    <a:pt x="1725" y="78"/>
                    <a:pt x="1723" y="76"/>
                    <a:pt x="1721" y="76"/>
                  </a:cubicBezTo>
                  <a:moveTo>
                    <a:pt x="4553" y="73"/>
                  </a:moveTo>
                  <a:cubicBezTo>
                    <a:pt x="4550" y="73"/>
                    <a:pt x="4549" y="75"/>
                    <a:pt x="4550" y="78"/>
                  </a:cubicBezTo>
                  <a:cubicBezTo>
                    <a:pt x="4551" y="81"/>
                    <a:pt x="4555" y="83"/>
                    <a:pt x="4558" y="84"/>
                  </a:cubicBezTo>
                  <a:cubicBezTo>
                    <a:pt x="4559" y="84"/>
                    <a:pt x="4560" y="84"/>
                    <a:pt x="4560" y="84"/>
                  </a:cubicBezTo>
                  <a:cubicBezTo>
                    <a:pt x="4563" y="84"/>
                    <a:pt x="4564" y="83"/>
                    <a:pt x="4563" y="80"/>
                  </a:cubicBezTo>
                  <a:cubicBezTo>
                    <a:pt x="4562" y="78"/>
                    <a:pt x="4558" y="74"/>
                    <a:pt x="4554" y="74"/>
                  </a:cubicBezTo>
                  <a:cubicBezTo>
                    <a:pt x="4554" y="74"/>
                    <a:pt x="4553" y="73"/>
                    <a:pt x="4553" y="73"/>
                  </a:cubicBezTo>
                  <a:moveTo>
                    <a:pt x="2383" y="66"/>
                  </a:moveTo>
                  <a:cubicBezTo>
                    <a:pt x="2380" y="66"/>
                    <a:pt x="2379" y="68"/>
                    <a:pt x="2378" y="71"/>
                  </a:cubicBezTo>
                  <a:cubicBezTo>
                    <a:pt x="2378" y="75"/>
                    <a:pt x="2381" y="80"/>
                    <a:pt x="2384" y="81"/>
                  </a:cubicBezTo>
                  <a:cubicBezTo>
                    <a:pt x="2384" y="81"/>
                    <a:pt x="2385" y="81"/>
                    <a:pt x="2385" y="81"/>
                  </a:cubicBezTo>
                  <a:cubicBezTo>
                    <a:pt x="2388" y="81"/>
                    <a:pt x="2389" y="79"/>
                    <a:pt x="2390" y="76"/>
                  </a:cubicBezTo>
                  <a:cubicBezTo>
                    <a:pt x="2390" y="72"/>
                    <a:pt x="2387" y="67"/>
                    <a:pt x="2384" y="66"/>
                  </a:cubicBezTo>
                  <a:cubicBezTo>
                    <a:pt x="2384" y="66"/>
                    <a:pt x="2383" y="66"/>
                    <a:pt x="2383" y="66"/>
                  </a:cubicBezTo>
                  <a:moveTo>
                    <a:pt x="4146" y="65"/>
                  </a:moveTo>
                  <a:cubicBezTo>
                    <a:pt x="4145" y="65"/>
                    <a:pt x="4145" y="65"/>
                    <a:pt x="4144" y="65"/>
                  </a:cubicBezTo>
                  <a:cubicBezTo>
                    <a:pt x="4141" y="66"/>
                    <a:pt x="4139" y="70"/>
                    <a:pt x="4140" y="74"/>
                  </a:cubicBezTo>
                  <a:cubicBezTo>
                    <a:pt x="4140" y="77"/>
                    <a:pt x="4143" y="79"/>
                    <a:pt x="4145" y="79"/>
                  </a:cubicBezTo>
                  <a:cubicBezTo>
                    <a:pt x="4146" y="79"/>
                    <a:pt x="4146" y="79"/>
                    <a:pt x="4147" y="79"/>
                  </a:cubicBezTo>
                  <a:cubicBezTo>
                    <a:pt x="4150" y="78"/>
                    <a:pt x="4152" y="74"/>
                    <a:pt x="4151" y="71"/>
                  </a:cubicBezTo>
                  <a:cubicBezTo>
                    <a:pt x="4151" y="67"/>
                    <a:pt x="4148" y="65"/>
                    <a:pt x="4146" y="65"/>
                  </a:cubicBezTo>
                  <a:moveTo>
                    <a:pt x="4493" y="61"/>
                  </a:moveTo>
                  <a:cubicBezTo>
                    <a:pt x="4490" y="61"/>
                    <a:pt x="4488" y="63"/>
                    <a:pt x="4489" y="66"/>
                  </a:cubicBezTo>
                  <a:cubicBezTo>
                    <a:pt x="4491" y="69"/>
                    <a:pt x="4494" y="72"/>
                    <a:pt x="4498" y="72"/>
                  </a:cubicBezTo>
                  <a:cubicBezTo>
                    <a:pt x="4498" y="72"/>
                    <a:pt x="4499" y="73"/>
                    <a:pt x="4499" y="73"/>
                  </a:cubicBezTo>
                  <a:cubicBezTo>
                    <a:pt x="4502" y="73"/>
                    <a:pt x="4503" y="71"/>
                    <a:pt x="4502" y="68"/>
                  </a:cubicBezTo>
                  <a:cubicBezTo>
                    <a:pt x="4501" y="65"/>
                    <a:pt x="4497" y="62"/>
                    <a:pt x="4494" y="61"/>
                  </a:cubicBezTo>
                  <a:cubicBezTo>
                    <a:pt x="4493" y="61"/>
                    <a:pt x="4493" y="61"/>
                    <a:pt x="4493" y="61"/>
                  </a:cubicBezTo>
                  <a:moveTo>
                    <a:pt x="215" y="61"/>
                  </a:moveTo>
                  <a:cubicBezTo>
                    <a:pt x="212" y="61"/>
                    <a:pt x="209" y="62"/>
                    <a:pt x="209" y="64"/>
                  </a:cubicBezTo>
                  <a:cubicBezTo>
                    <a:pt x="208" y="67"/>
                    <a:pt x="211" y="71"/>
                    <a:pt x="215" y="72"/>
                  </a:cubicBezTo>
                  <a:cubicBezTo>
                    <a:pt x="216" y="72"/>
                    <a:pt x="217" y="72"/>
                    <a:pt x="218" y="72"/>
                  </a:cubicBezTo>
                  <a:cubicBezTo>
                    <a:pt x="221" y="72"/>
                    <a:pt x="224" y="70"/>
                    <a:pt x="224" y="68"/>
                  </a:cubicBezTo>
                  <a:cubicBezTo>
                    <a:pt x="224" y="65"/>
                    <a:pt x="221" y="62"/>
                    <a:pt x="217" y="61"/>
                  </a:cubicBezTo>
                  <a:cubicBezTo>
                    <a:pt x="216" y="61"/>
                    <a:pt x="215" y="61"/>
                    <a:pt x="215" y="61"/>
                  </a:cubicBezTo>
                  <a:moveTo>
                    <a:pt x="1784" y="54"/>
                  </a:moveTo>
                  <a:cubicBezTo>
                    <a:pt x="1783" y="54"/>
                    <a:pt x="1783" y="54"/>
                    <a:pt x="1782" y="54"/>
                  </a:cubicBezTo>
                  <a:cubicBezTo>
                    <a:pt x="1778" y="56"/>
                    <a:pt x="1775" y="60"/>
                    <a:pt x="1775" y="64"/>
                  </a:cubicBezTo>
                  <a:cubicBezTo>
                    <a:pt x="1775" y="67"/>
                    <a:pt x="1777" y="69"/>
                    <a:pt x="1780" y="69"/>
                  </a:cubicBezTo>
                  <a:cubicBezTo>
                    <a:pt x="1781" y="69"/>
                    <a:pt x="1781" y="69"/>
                    <a:pt x="1782" y="69"/>
                  </a:cubicBezTo>
                  <a:cubicBezTo>
                    <a:pt x="1786" y="68"/>
                    <a:pt x="1788" y="63"/>
                    <a:pt x="1788" y="60"/>
                  </a:cubicBezTo>
                  <a:cubicBezTo>
                    <a:pt x="1789" y="56"/>
                    <a:pt x="1787" y="54"/>
                    <a:pt x="1784" y="54"/>
                  </a:cubicBezTo>
                  <a:moveTo>
                    <a:pt x="4202" y="51"/>
                  </a:moveTo>
                  <a:cubicBezTo>
                    <a:pt x="4201" y="51"/>
                    <a:pt x="4201" y="51"/>
                    <a:pt x="4201" y="51"/>
                  </a:cubicBezTo>
                  <a:cubicBezTo>
                    <a:pt x="4197" y="52"/>
                    <a:pt x="4195" y="55"/>
                    <a:pt x="4196" y="59"/>
                  </a:cubicBezTo>
                  <a:cubicBezTo>
                    <a:pt x="4197" y="63"/>
                    <a:pt x="4200" y="65"/>
                    <a:pt x="4203" y="65"/>
                  </a:cubicBezTo>
                  <a:cubicBezTo>
                    <a:pt x="4203" y="65"/>
                    <a:pt x="4203" y="65"/>
                    <a:pt x="4204" y="65"/>
                  </a:cubicBezTo>
                  <a:cubicBezTo>
                    <a:pt x="4207" y="64"/>
                    <a:pt x="4209" y="61"/>
                    <a:pt x="4208" y="57"/>
                  </a:cubicBezTo>
                  <a:cubicBezTo>
                    <a:pt x="4207" y="53"/>
                    <a:pt x="4205" y="51"/>
                    <a:pt x="4202" y="51"/>
                  </a:cubicBezTo>
                  <a:moveTo>
                    <a:pt x="4433" y="51"/>
                  </a:moveTo>
                  <a:cubicBezTo>
                    <a:pt x="4430" y="51"/>
                    <a:pt x="4428" y="53"/>
                    <a:pt x="4429" y="56"/>
                  </a:cubicBezTo>
                  <a:cubicBezTo>
                    <a:pt x="4431" y="60"/>
                    <a:pt x="4434" y="63"/>
                    <a:pt x="4438" y="63"/>
                  </a:cubicBezTo>
                  <a:cubicBezTo>
                    <a:pt x="4438" y="63"/>
                    <a:pt x="4438" y="63"/>
                    <a:pt x="4439" y="63"/>
                  </a:cubicBezTo>
                  <a:cubicBezTo>
                    <a:pt x="4442" y="63"/>
                    <a:pt x="4443" y="61"/>
                    <a:pt x="4442" y="58"/>
                  </a:cubicBezTo>
                  <a:cubicBezTo>
                    <a:pt x="4441" y="55"/>
                    <a:pt x="4437" y="51"/>
                    <a:pt x="4434" y="51"/>
                  </a:cubicBezTo>
                  <a:cubicBezTo>
                    <a:pt x="4434" y="51"/>
                    <a:pt x="4433" y="51"/>
                    <a:pt x="4433" y="51"/>
                  </a:cubicBezTo>
                  <a:moveTo>
                    <a:pt x="2330" y="46"/>
                  </a:moveTo>
                  <a:cubicBezTo>
                    <a:pt x="2327" y="46"/>
                    <a:pt x="2325" y="48"/>
                    <a:pt x="2325" y="52"/>
                  </a:cubicBezTo>
                  <a:cubicBezTo>
                    <a:pt x="2325" y="56"/>
                    <a:pt x="2327" y="60"/>
                    <a:pt x="2331" y="61"/>
                  </a:cubicBezTo>
                  <a:cubicBezTo>
                    <a:pt x="2331" y="61"/>
                    <a:pt x="2332" y="61"/>
                    <a:pt x="2332" y="61"/>
                  </a:cubicBezTo>
                  <a:cubicBezTo>
                    <a:pt x="2335" y="61"/>
                    <a:pt x="2336" y="59"/>
                    <a:pt x="2337" y="56"/>
                  </a:cubicBezTo>
                  <a:cubicBezTo>
                    <a:pt x="2337" y="52"/>
                    <a:pt x="2334" y="47"/>
                    <a:pt x="2331" y="46"/>
                  </a:cubicBezTo>
                  <a:cubicBezTo>
                    <a:pt x="2331" y="46"/>
                    <a:pt x="2330" y="46"/>
                    <a:pt x="2330" y="46"/>
                  </a:cubicBezTo>
                  <a:moveTo>
                    <a:pt x="144" y="45"/>
                  </a:moveTo>
                  <a:cubicBezTo>
                    <a:pt x="140" y="45"/>
                    <a:pt x="137" y="47"/>
                    <a:pt x="137" y="49"/>
                  </a:cubicBezTo>
                  <a:cubicBezTo>
                    <a:pt x="136" y="52"/>
                    <a:pt x="139" y="55"/>
                    <a:pt x="143" y="56"/>
                  </a:cubicBezTo>
                  <a:cubicBezTo>
                    <a:pt x="144" y="56"/>
                    <a:pt x="145" y="56"/>
                    <a:pt x="145" y="56"/>
                  </a:cubicBezTo>
                  <a:cubicBezTo>
                    <a:pt x="149" y="56"/>
                    <a:pt x="151" y="55"/>
                    <a:pt x="152" y="52"/>
                  </a:cubicBezTo>
                  <a:cubicBezTo>
                    <a:pt x="152" y="49"/>
                    <a:pt x="150" y="46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moveTo>
                    <a:pt x="4374" y="44"/>
                  </a:moveTo>
                  <a:cubicBezTo>
                    <a:pt x="4371" y="44"/>
                    <a:pt x="4369" y="47"/>
                    <a:pt x="4370" y="50"/>
                  </a:cubicBezTo>
                  <a:cubicBezTo>
                    <a:pt x="4371" y="54"/>
                    <a:pt x="4375" y="57"/>
                    <a:pt x="4378" y="57"/>
                  </a:cubicBezTo>
                  <a:cubicBezTo>
                    <a:pt x="4378" y="57"/>
                    <a:pt x="4379" y="57"/>
                    <a:pt x="4379" y="57"/>
                  </a:cubicBezTo>
                  <a:cubicBezTo>
                    <a:pt x="4382" y="57"/>
                    <a:pt x="4383" y="54"/>
                    <a:pt x="4382" y="51"/>
                  </a:cubicBezTo>
                  <a:cubicBezTo>
                    <a:pt x="4381" y="48"/>
                    <a:pt x="4378" y="44"/>
                    <a:pt x="4375" y="44"/>
                  </a:cubicBezTo>
                  <a:cubicBezTo>
                    <a:pt x="4374" y="44"/>
                    <a:pt x="4374" y="44"/>
                    <a:pt x="4374" y="44"/>
                  </a:cubicBezTo>
                  <a:moveTo>
                    <a:pt x="4258" y="43"/>
                  </a:moveTo>
                  <a:cubicBezTo>
                    <a:pt x="4258" y="43"/>
                    <a:pt x="4258" y="43"/>
                    <a:pt x="4258" y="43"/>
                  </a:cubicBezTo>
                  <a:cubicBezTo>
                    <a:pt x="4254" y="43"/>
                    <a:pt x="4252" y="47"/>
                    <a:pt x="4253" y="51"/>
                  </a:cubicBezTo>
                  <a:cubicBezTo>
                    <a:pt x="4254" y="54"/>
                    <a:pt x="4257" y="57"/>
                    <a:pt x="4261" y="57"/>
                  </a:cubicBezTo>
                  <a:cubicBezTo>
                    <a:pt x="4261" y="57"/>
                    <a:pt x="4261" y="57"/>
                    <a:pt x="4261" y="57"/>
                  </a:cubicBezTo>
                  <a:cubicBezTo>
                    <a:pt x="4265" y="57"/>
                    <a:pt x="4266" y="54"/>
                    <a:pt x="4265" y="50"/>
                  </a:cubicBezTo>
                  <a:cubicBezTo>
                    <a:pt x="4265" y="46"/>
                    <a:pt x="4261" y="43"/>
                    <a:pt x="4258" y="43"/>
                  </a:cubicBezTo>
                  <a:moveTo>
                    <a:pt x="4316" y="41"/>
                  </a:moveTo>
                  <a:cubicBezTo>
                    <a:pt x="4312" y="41"/>
                    <a:pt x="4310" y="44"/>
                    <a:pt x="4311" y="48"/>
                  </a:cubicBezTo>
                  <a:cubicBezTo>
                    <a:pt x="4312" y="52"/>
                    <a:pt x="4316" y="55"/>
                    <a:pt x="4319" y="55"/>
                  </a:cubicBezTo>
                  <a:cubicBezTo>
                    <a:pt x="4323" y="55"/>
                    <a:pt x="4325" y="52"/>
                    <a:pt x="4324" y="48"/>
                  </a:cubicBezTo>
                  <a:cubicBezTo>
                    <a:pt x="4323" y="44"/>
                    <a:pt x="4319" y="41"/>
                    <a:pt x="4316" y="41"/>
                  </a:cubicBezTo>
                  <a:cubicBezTo>
                    <a:pt x="4316" y="41"/>
                    <a:pt x="4316" y="41"/>
                    <a:pt x="4316" y="41"/>
                  </a:cubicBezTo>
                  <a:moveTo>
                    <a:pt x="1847" y="35"/>
                  </a:moveTo>
                  <a:cubicBezTo>
                    <a:pt x="1846" y="35"/>
                    <a:pt x="1846" y="35"/>
                    <a:pt x="1845" y="35"/>
                  </a:cubicBezTo>
                  <a:cubicBezTo>
                    <a:pt x="1842" y="36"/>
                    <a:pt x="1838" y="40"/>
                    <a:pt x="1838" y="44"/>
                  </a:cubicBezTo>
                  <a:cubicBezTo>
                    <a:pt x="1838" y="48"/>
                    <a:pt x="1840" y="50"/>
                    <a:pt x="1843" y="50"/>
                  </a:cubicBezTo>
                  <a:cubicBezTo>
                    <a:pt x="1844" y="50"/>
                    <a:pt x="1844" y="50"/>
                    <a:pt x="1845" y="50"/>
                  </a:cubicBezTo>
                  <a:cubicBezTo>
                    <a:pt x="1849" y="49"/>
                    <a:pt x="1852" y="45"/>
                    <a:pt x="1852" y="41"/>
                  </a:cubicBezTo>
                  <a:cubicBezTo>
                    <a:pt x="1852" y="37"/>
                    <a:pt x="1850" y="35"/>
                    <a:pt x="1847" y="35"/>
                  </a:cubicBezTo>
                  <a:moveTo>
                    <a:pt x="74" y="33"/>
                  </a:moveTo>
                  <a:cubicBezTo>
                    <a:pt x="71" y="33"/>
                    <a:pt x="68" y="35"/>
                    <a:pt x="67" y="38"/>
                  </a:cubicBezTo>
                  <a:cubicBezTo>
                    <a:pt x="67" y="41"/>
                    <a:pt x="70" y="44"/>
                    <a:pt x="74" y="45"/>
                  </a:cubicBezTo>
                  <a:cubicBezTo>
                    <a:pt x="74" y="45"/>
                    <a:pt x="74" y="45"/>
                    <a:pt x="75" y="45"/>
                  </a:cubicBezTo>
                  <a:cubicBezTo>
                    <a:pt x="78" y="45"/>
                    <a:pt x="81" y="43"/>
                    <a:pt x="82" y="40"/>
                  </a:cubicBezTo>
                  <a:cubicBezTo>
                    <a:pt x="83" y="37"/>
                    <a:pt x="80" y="34"/>
                    <a:pt x="76" y="33"/>
                  </a:cubicBezTo>
                  <a:cubicBezTo>
                    <a:pt x="75" y="33"/>
                    <a:pt x="75" y="33"/>
                    <a:pt x="74" y="33"/>
                  </a:cubicBezTo>
                  <a:moveTo>
                    <a:pt x="2276" y="29"/>
                  </a:moveTo>
                  <a:cubicBezTo>
                    <a:pt x="2273" y="29"/>
                    <a:pt x="2271" y="31"/>
                    <a:pt x="2271" y="35"/>
                  </a:cubicBezTo>
                  <a:cubicBezTo>
                    <a:pt x="2270" y="39"/>
                    <a:pt x="2273" y="43"/>
                    <a:pt x="2276" y="44"/>
                  </a:cubicBezTo>
                  <a:cubicBezTo>
                    <a:pt x="2277" y="44"/>
                    <a:pt x="2277" y="44"/>
                    <a:pt x="2277" y="44"/>
                  </a:cubicBezTo>
                  <a:cubicBezTo>
                    <a:pt x="2280" y="44"/>
                    <a:pt x="2282" y="42"/>
                    <a:pt x="2282" y="38"/>
                  </a:cubicBezTo>
                  <a:cubicBezTo>
                    <a:pt x="2283" y="34"/>
                    <a:pt x="2280" y="30"/>
                    <a:pt x="2277" y="29"/>
                  </a:cubicBezTo>
                  <a:cubicBezTo>
                    <a:pt x="2277" y="29"/>
                    <a:pt x="2276" y="29"/>
                    <a:pt x="2276" y="29"/>
                  </a:cubicBezTo>
                  <a:moveTo>
                    <a:pt x="8" y="26"/>
                  </a:moveTo>
                  <a:cubicBezTo>
                    <a:pt x="4" y="26"/>
                    <a:pt x="1" y="28"/>
                    <a:pt x="0" y="32"/>
                  </a:cubicBezTo>
                  <a:cubicBezTo>
                    <a:pt x="0" y="35"/>
                    <a:pt x="2" y="38"/>
                    <a:pt x="6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38"/>
                    <a:pt x="14" y="36"/>
                    <a:pt x="14" y="33"/>
                  </a:cubicBezTo>
                  <a:cubicBezTo>
                    <a:pt x="15" y="29"/>
                    <a:pt x="12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moveTo>
                    <a:pt x="1910" y="19"/>
                  </a:moveTo>
                  <a:cubicBezTo>
                    <a:pt x="1910" y="19"/>
                    <a:pt x="1909" y="19"/>
                    <a:pt x="1909" y="20"/>
                  </a:cubicBezTo>
                  <a:cubicBezTo>
                    <a:pt x="1905" y="20"/>
                    <a:pt x="1902" y="24"/>
                    <a:pt x="1902" y="28"/>
                  </a:cubicBezTo>
                  <a:cubicBezTo>
                    <a:pt x="1902" y="32"/>
                    <a:pt x="1904" y="34"/>
                    <a:pt x="1907" y="34"/>
                  </a:cubicBezTo>
                  <a:cubicBezTo>
                    <a:pt x="1907" y="34"/>
                    <a:pt x="1908" y="34"/>
                    <a:pt x="1908" y="34"/>
                  </a:cubicBezTo>
                  <a:cubicBezTo>
                    <a:pt x="1912" y="34"/>
                    <a:pt x="1915" y="30"/>
                    <a:pt x="1915" y="25"/>
                  </a:cubicBezTo>
                  <a:cubicBezTo>
                    <a:pt x="1915" y="22"/>
                    <a:pt x="1913" y="19"/>
                    <a:pt x="1910" y="19"/>
                  </a:cubicBezTo>
                  <a:moveTo>
                    <a:pt x="2220" y="15"/>
                  </a:moveTo>
                  <a:cubicBezTo>
                    <a:pt x="2217" y="15"/>
                    <a:pt x="2214" y="18"/>
                    <a:pt x="2214" y="21"/>
                  </a:cubicBezTo>
                  <a:cubicBezTo>
                    <a:pt x="2214" y="25"/>
                    <a:pt x="2216" y="29"/>
                    <a:pt x="2220" y="30"/>
                  </a:cubicBezTo>
                  <a:cubicBezTo>
                    <a:pt x="2220" y="30"/>
                    <a:pt x="2220" y="30"/>
                    <a:pt x="2221" y="30"/>
                  </a:cubicBezTo>
                  <a:cubicBezTo>
                    <a:pt x="2224" y="30"/>
                    <a:pt x="2226" y="27"/>
                    <a:pt x="2226" y="24"/>
                  </a:cubicBezTo>
                  <a:cubicBezTo>
                    <a:pt x="2227" y="20"/>
                    <a:pt x="2224" y="16"/>
                    <a:pt x="2221" y="15"/>
                  </a:cubicBezTo>
                  <a:cubicBezTo>
                    <a:pt x="2220" y="15"/>
                    <a:pt x="2220" y="15"/>
                    <a:pt x="2220" y="15"/>
                  </a:cubicBezTo>
                  <a:moveTo>
                    <a:pt x="1974" y="8"/>
                  </a:moveTo>
                  <a:cubicBezTo>
                    <a:pt x="1973" y="8"/>
                    <a:pt x="1973" y="8"/>
                    <a:pt x="1973" y="8"/>
                  </a:cubicBezTo>
                  <a:cubicBezTo>
                    <a:pt x="1969" y="8"/>
                    <a:pt x="1966" y="12"/>
                    <a:pt x="1966" y="16"/>
                  </a:cubicBezTo>
                  <a:cubicBezTo>
                    <a:pt x="1965" y="20"/>
                    <a:pt x="1968" y="23"/>
                    <a:pt x="1971" y="23"/>
                  </a:cubicBezTo>
                  <a:cubicBezTo>
                    <a:pt x="1971" y="23"/>
                    <a:pt x="1972" y="23"/>
                    <a:pt x="1972" y="23"/>
                  </a:cubicBezTo>
                  <a:cubicBezTo>
                    <a:pt x="1976" y="22"/>
                    <a:pt x="1979" y="18"/>
                    <a:pt x="1979" y="14"/>
                  </a:cubicBezTo>
                  <a:cubicBezTo>
                    <a:pt x="1979" y="11"/>
                    <a:pt x="1977" y="8"/>
                    <a:pt x="1974" y="8"/>
                  </a:cubicBezTo>
                  <a:moveTo>
                    <a:pt x="2162" y="5"/>
                  </a:moveTo>
                  <a:cubicBezTo>
                    <a:pt x="2158" y="5"/>
                    <a:pt x="2156" y="8"/>
                    <a:pt x="2155" y="12"/>
                  </a:cubicBezTo>
                  <a:cubicBezTo>
                    <a:pt x="2155" y="16"/>
                    <a:pt x="2158" y="20"/>
                    <a:pt x="2161" y="20"/>
                  </a:cubicBezTo>
                  <a:cubicBezTo>
                    <a:pt x="2162" y="20"/>
                    <a:pt x="2162" y="20"/>
                    <a:pt x="2162" y="20"/>
                  </a:cubicBezTo>
                  <a:cubicBezTo>
                    <a:pt x="2165" y="20"/>
                    <a:pt x="2168" y="17"/>
                    <a:pt x="2168" y="14"/>
                  </a:cubicBezTo>
                  <a:cubicBezTo>
                    <a:pt x="2168" y="10"/>
                    <a:pt x="2166" y="6"/>
                    <a:pt x="2162" y="5"/>
                  </a:cubicBezTo>
                  <a:cubicBezTo>
                    <a:pt x="2162" y="5"/>
                    <a:pt x="2162" y="5"/>
                    <a:pt x="2162" y="5"/>
                  </a:cubicBezTo>
                  <a:moveTo>
                    <a:pt x="2037" y="1"/>
                  </a:moveTo>
                  <a:cubicBezTo>
                    <a:pt x="2037" y="1"/>
                    <a:pt x="2037" y="1"/>
                    <a:pt x="2037" y="1"/>
                  </a:cubicBezTo>
                  <a:cubicBezTo>
                    <a:pt x="2033" y="2"/>
                    <a:pt x="2030" y="5"/>
                    <a:pt x="2030" y="9"/>
                  </a:cubicBezTo>
                  <a:cubicBezTo>
                    <a:pt x="2030" y="13"/>
                    <a:pt x="2032" y="16"/>
                    <a:pt x="2036" y="16"/>
                  </a:cubicBezTo>
                  <a:cubicBezTo>
                    <a:pt x="2036" y="16"/>
                    <a:pt x="2036" y="16"/>
                    <a:pt x="2036" y="16"/>
                  </a:cubicBezTo>
                  <a:cubicBezTo>
                    <a:pt x="2040" y="16"/>
                    <a:pt x="2043" y="12"/>
                    <a:pt x="2043" y="8"/>
                  </a:cubicBezTo>
                  <a:cubicBezTo>
                    <a:pt x="2044" y="4"/>
                    <a:pt x="2041" y="1"/>
                    <a:pt x="2037" y="1"/>
                  </a:cubicBezTo>
                  <a:moveTo>
                    <a:pt x="2101" y="0"/>
                  </a:moveTo>
                  <a:cubicBezTo>
                    <a:pt x="2097" y="0"/>
                    <a:pt x="2094" y="4"/>
                    <a:pt x="2094" y="7"/>
                  </a:cubicBezTo>
                  <a:cubicBezTo>
                    <a:pt x="2094" y="11"/>
                    <a:pt x="2097" y="15"/>
                    <a:pt x="2100" y="15"/>
                  </a:cubicBezTo>
                  <a:cubicBezTo>
                    <a:pt x="2100" y="15"/>
                    <a:pt x="2100" y="15"/>
                    <a:pt x="2100" y="15"/>
                  </a:cubicBezTo>
                  <a:cubicBezTo>
                    <a:pt x="2104" y="15"/>
                    <a:pt x="2107" y="12"/>
                    <a:pt x="2107" y="8"/>
                  </a:cubicBezTo>
                  <a:cubicBezTo>
                    <a:pt x="2108" y="4"/>
                    <a:pt x="2105" y="1"/>
                    <a:pt x="2101" y="0"/>
                  </a:cubicBezTo>
                  <a:cubicBezTo>
                    <a:pt x="2101" y="0"/>
                    <a:pt x="2101" y="0"/>
                    <a:pt x="21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cxnSp>
        <p:nvCxnSpPr>
          <p:cNvPr id="7" name="直接连接符 6"/>
          <p:cNvCxnSpPr/>
          <p:nvPr>
            <p:custDataLst>
              <p:tags r:id="rId50"/>
            </p:custDataLst>
          </p:nvPr>
        </p:nvCxnSpPr>
        <p:spPr>
          <a:xfrm flipV="1">
            <a:off x="908833" y="1756842"/>
            <a:ext cx="10443845" cy="889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51"/>
            </p:custDataLst>
          </p:nvPr>
        </p:nvCxnSpPr>
        <p:spPr>
          <a:xfrm flipH="1">
            <a:off x="6099174" y="1233391"/>
            <a:ext cx="635" cy="523875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077460" y="760095"/>
            <a:ext cx="1891665" cy="566420"/>
            <a:chOff x="5077761" y="1141942"/>
            <a:chExt cx="1836249" cy="566420"/>
          </a:xfrm>
          <a:solidFill>
            <a:schemeClr val="bg1"/>
          </a:solidFill>
        </p:grpSpPr>
        <p:sp>
          <p:nvSpPr>
            <p:cNvPr id="10" name="矩形: 圆角 53"/>
            <p:cNvSpPr/>
            <p:nvPr>
              <p:custDataLst>
                <p:tags r:id="rId52"/>
              </p:custDataLst>
            </p:nvPr>
          </p:nvSpPr>
          <p:spPr>
            <a:xfrm>
              <a:off x="5077761" y="1141942"/>
              <a:ext cx="1836249" cy="546735"/>
            </a:xfrm>
            <a:prstGeom prst="roundRect">
              <a:avLst>
                <a:gd name="adj" fmla="val 108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3"/>
              </p:custDataLst>
            </p:nvPr>
          </p:nvSpPr>
          <p:spPr>
            <a:xfrm>
              <a:off x="5275405" y="1401657"/>
              <a:ext cx="1585595" cy="3067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智能化系统集成</a:t>
              </a:r>
              <a:endPara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94005" y="1747520"/>
            <a:ext cx="3310255" cy="4474210"/>
            <a:chOff x="180487" y="2618815"/>
            <a:chExt cx="3310104" cy="4311650"/>
          </a:xfrm>
        </p:grpSpPr>
        <p:cxnSp>
          <p:nvCxnSpPr>
            <p:cNvPr id="93" name="直接连接符 92"/>
            <p:cNvCxnSpPr>
              <a:endCxn id="98" idx="0"/>
            </p:cNvCxnSpPr>
            <p:nvPr>
              <p:custDataLst>
                <p:tags r:id="rId54"/>
              </p:custDataLst>
            </p:nvPr>
          </p:nvCxnSpPr>
          <p:spPr>
            <a:xfrm>
              <a:off x="795168" y="3399193"/>
              <a:ext cx="6350" cy="79375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55"/>
              </p:custDataLst>
            </p:nvPr>
          </p:nvCxnSpPr>
          <p:spPr>
            <a:xfrm>
              <a:off x="782468" y="2618815"/>
              <a:ext cx="1" cy="40626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2288203" y="3014372"/>
              <a:ext cx="1202388" cy="374650"/>
              <a:chOff x="2288203" y="3130486"/>
              <a:chExt cx="1202388" cy="374650"/>
            </a:xfrm>
          </p:grpSpPr>
          <p:sp>
            <p:nvSpPr>
              <p:cNvPr id="73" name="矩形: 圆角 72"/>
              <p:cNvSpPr/>
              <p:nvPr>
                <p:custDataLst>
                  <p:tags r:id="rId56"/>
                </p:custDataLst>
              </p:nvPr>
            </p:nvSpPr>
            <p:spPr>
              <a:xfrm>
                <a:off x="2400598" y="3130486"/>
                <a:ext cx="977900" cy="374650"/>
              </a:xfrm>
              <a:prstGeom prst="roundRect">
                <a:avLst>
                  <a:gd name="adj" fmla="val 522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4" name="文本框 73"/>
              <p:cNvSpPr txBox="1"/>
              <p:nvPr>
                <p:custDataLst>
                  <p:tags r:id="rId57"/>
                </p:custDataLst>
              </p:nvPr>
            </p:nvSpPr>
            <p:spPr>
              <a:xfrm>
                <a:off x="2288203" y="3175527"/>
                <a:ext cx="1202388" cy="295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400" b="1" dirty="0">
                    <a:solidFill>
                      <a:srgbClr val="0070C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统一集成</a:t>
                </a:r>
                <a:endParaRPr lang="zh-CN" altLang="en-US" sz="14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98" name="矩形: 圆角 97"/>
            <p:cNvSpPr/>
            <p:nvPr>
              <p:custDataLst>
                <p:tags r:id="rId58"/>
              </p:custDataLst>
            </p:nvPr>
          </p:nvSpPr>
          <p:spPr>
            <a:xfrm>
              <a:off x="180487" y="4192980"/>
              <a:ext cx="1242060" cy="2737485"/>
            </a:xfrm>
            <a:prstGeom prst="roundRect">
              <a:avLst>
                <a:gd name="adj" fmla="val 13682"/>
              </a:avLst>
            </a:prstGeom>
            <a:noFill/>
            <a:ln w="28575">
              <a:solidFill>
                <a:srgbClr val="3B4E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168" name="直接连接符 167"/>
          <p:cNvCxnSpPr/>
          <p:nvPr>
            <p:custDataLst>
              <p:tags r:id="rId59"/>
            </p:custDataLst>
          </p:nvPr>
        </p:nvCxnSpPr>
        <p:spPr>
          <a:xfrm>
            <a:off x="5401507" y="1773289"/>
            <a:ext cx="1" cy="406261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>
            <p:custDataLst>
              <p:tags r:id="rId60"/>
            </p:custDataLst>
          </p:nvPr>
        </p:nvCxnSpPr>
        <p:spPr>
          <a:xfrm>
            <a:off x="7479569" y="1737094"/>
            <a:ext cx="1" cy="406261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>
            <p:custDataLst>
              <p:tags r:id="rId61"/>
            </p:custDataLst>
          </p:nvPr>
        </p:nvCxnSpPr>
        <p:spPr>
          <a:xfrm>
            <a:off x="9527150" y="1747254"/>
            <a:ext cx="1" cy="406261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72"/>
          <p:cNvSpPr/>
          <p:nvPr>
            <p:custDataLst>
              <p:tags r:id="rId62"/>
            </p:custDataLst>
          </p:nvPr>
        </p:nvSpPr>
        <p:spPr>
          <a:xfrm>
            <a:off x="407333" y="2143446"/>
            <a:ext cx="977900" cy="374650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63"/>
            </p:custDataLst>
          </p:nvPr>
        </p:nvSpPr>
        <p:spPr>
          <a:xfrm>
            <a:off x="294938" y="2165961"/>
            <a:ext cx="12023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统一功能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: 圆角 72"/>
          <p:cNvSpPr/>
          <p:nvPr>
            <p:custDataLst>
              <p:tags r:id="rId64"/>
            </p:custDataLst>
          </p:nvPr>
        </p:nvSpPr>
        <p:spPr>
          <a:xfrm>
            <a:off x="6819563" y="2144716"/>
            <a:ext cx="977900" cy="374650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76" name="文本框 75"/>
          <p:cNvSpPr txBox="1"/>
          <p:nvPr>
            <p:custDataLst>
              <p:tags r:id="rId65"/>
            </p:custDataLst>
          </p:nvPr>
        </p:nvSpPr>
        <p:spPr>
          <a:xfrm>
            <a:off x="6926243" y="2196441"/>
            <a:ext cx="12023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统一操作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7" name="矩形: 圆角 72"/>
          <p:cNvSpPr/>
          <p:nvPr>
            <p:custDataLst>
              <p:tags r:id="rId66"/>
            </p:custDataLst>
          </p:nvPr>
        </p:nvSpPr>
        <p:spPr>
          <a:xfrm>
            <a:off x="9099848" y="2142811"/>
            <a:ext cx="977900" cy="374650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4" name="文本框 83"/>
          <p:cNvSpPr txBox="1"/>
          <p:nvPr>
            <p:custDataLst>
              <p:tags r:id="rId67"/>
            </p:custDataLst>
          </p:nvPr>
        </p:nvSpPr>
        <p:spPr>
          <a:xfrm>
            <a:off x="8958878" y="2153261"/>
            <a:ext cx="12023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统一数据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5" name="矩形: 圆角 72"/>
          <p:cNvSpPr/>
          <p:nvPr>
            <p:custDataLst>
              <p:tags r:id="rId68"/>
            </p:custDataLst>
          </p:nvPr>
        </p:nvSpPr>
        <p:spPr>
          <a:xfrm>
            <a:off x="10833398" y="2142811"/>
            <a:ext cx="977900" cy="374650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7" name="文本框 86"/>
          <p:cNvSpPr txBox="1"/>
          <p:nvPr>
            <p:custDataLst>
              <p:tags r:id="rId69"/>
            </p:custDataLst>
          </p:nvPr>
        </p:nvSpPr>
        <p:spPr>
          <a:xfrm>
            <a:off x="10721003" y="2153261"/>
            <a:ext cx="12023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统一运营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70"/>
            </p:custDataLst>
          </p:nvPr>
        </p:nvCxnSpPr>
        <p:spPr>
          <a:xfrm>
            <a:off x="11352775" y="1745984"/>
            <a:ext cx="1" cy="406261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>
            <p:custDataLst>
              <p:tags r:id="rId71"/>
            </p:custDataLst>
          </p:nvPr>
        </p:nvSpPr>
        <p:spPr>
          <a:xfrm>
            <a:off x="331470" y="3488690"/>
            <a:ext cx="1137285" cy="2470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1400">
                <a:solidFill>
                  <a:schemeClr val="tx1"/>
                </a:solidFill>
              </a:rPr>
              <a:t>集中监控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>
                <a:solidFill>
                  <a:schemeClr val="tx1"/>
                </a:solidFill>
              </a:rPr>
              <a:t>空间管理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>
                <a:solidFill>
                  <a:schemeClr val="tx1"/>
                </a:solidFill>
              </a:rPr>
              <a:t>资产管理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>
                <a:solidFill>
                  <a:schemeClr val="tx1"/>
                </a:solidFill>
              </a:rPr>
              <a:t>维保管理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>
                <a:solidFill>
                  <a:schemeClr val="tx1"/>
                </a:solidFill>
              </a:rPr>
              <a:t>企业管理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>
                <a:solidFill>
                  <a:schemeClr val="tx1"/>
                </a:solidFill>
              </a:rPr>
              <a:t>物业管理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>
                <a:solidFill>
                  <a:schemeClr val="tx1"/>
                </a:solidFill>
              </a:rPr>
              <a:t>服务管理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>
                <a:solidFill>
                  <a:schemeClr val="tx1"/>
                </a:solidFill>
              </a:rPr>
              <a:t>财务管理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>
                <a:solidFill>
                  <a:schemeClr val="tx1"/>
                </a:solidFill>
              </a:rPr>
              <a:t>设备管理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1" name="矩形: 圆角 97"/>
          <p:cNvSpPr/>
          <p:nvPr>
            <p:custDataLst>
              <p:tags r:id="rId72"/>
            </p:custDataLst>
          </p:nvPr>
        </p:nvSpPr>
        <p:spPr>
          <a:xfrm>
            <a:off x="1808480" y="3311525"/>
            <a:ext cx="2397760" cy="2919730"/>
          </a:xfrm>
          <a:prstGeom prst="roundRect">
            <a:avLst>
              <a:gd name="adj" fmla="val 13682"/>
            </a:avLst>
          </a:prstGeom>
          <a:noFill/>
          <a:ln w="28575">
            <a:solidFill>
              <a:srgbClr val="3B4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04" name="矩形: 圆角 97"/>
          <p:cNvSpPr/>
          <p:nvPr>
            <p:custDataLst>
              <p:tags r:id="rId73"/>
            </p:custDataLst>
          </p:nvPr>
        </p:nvSpPr>
        <p:spPr>
          <a:xfrm>
            <a:off x="4338320" y="3321050"/>
            <a:ext cx="1924685" cy="2919730"/>
          </a:xfrm>
          <a:prstGeom prst="roundRect">
            <a:avLst>
              <a:gd name="adj" fmla="val 13682"/>
            </a:avLst>
          </a:prstGeom>
          <a:noFill/>
          <a:ln w="28575">
            <a:solidFill>
              <a:srgbClr val="3B4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06" name="矩形: 圆角 97"/>
          <p:cNvSpPr/>
          <p:nvPr>
            <p:custDataLst>
              <p:tags r:id="rId74"/>
            </p:custDataLst>
          </p:nvPr>
        </p:nvSpPr>
        <p:spPr>
          <a:xfrm>
            <a:off x="6453505" y="3311525"/>
            <a:ext cx="2051685" cy="2929255"/>
          </a:xfrm>
          <a:prstGeom prst="roundRect">
            <a:avLst>
              <a:gd name="adj" fmla="val 13682"/>
            </a:avLst>
          </a:prstGeom>
          <a:noFill/>
          <a:ln w="28575">
            <a:solidFill>
              <a:srgbClr val="3B4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08" name="矩形: 圆角 97"/>
          <p:cNvSpPr/>
          <p:nvPr>
            <p:custDataLst>
              <p:tags r:id="rId75"/>
            </p:custDataLst>
          </p:nvPr>
        </p:nvSpPr>
        <p:spPr>
          <a:xfrm>
            <a:off x="8688070" y="3312160"/>
            <a:ext cx="1803400" cy="2918460"/>
          </a:xfrm>
          <a:prstGeom prst="roundRect">
            <a:avLst>
              <a:gd name="adj" fmla="val 13682"/>
            </a:avLst>
          </a:prstGeom>
          <a:noFill/>
          <a:ln w="28575">
            <a:solidFill>
              <a:srgbClr val="3B4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76"/>
            </p:custDataLst>
          </p:nvPr>
        </p:nvCxnSpPr>
        <p:spPr>
          <a:xfrm flipH="1">
            <a:off x="5400188" y="2485722"/>
            <a:ext cx="1270" cy="80264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77"/>
            </p:custDataLst>
          </p:nvPr>
        </p:nvCxnSpPr>
        <p:spPr>
          <a:xfrm>
            <a:off x="11352678" y="2527632"/>
            <a:ext cx="3175" cy="76073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: 圆角 97"/>
          <p:cNvSpPr/>
          <p:nvPr>
            <p:custDataLst>
              <p:tags r:id="rId78"/>
            </p:custDataLst>
          </p:nvPr>
        </p:nvSpPr>
        <p:spPr>
          <a:xfrm>
            <a:off x="10621010" y="3288030"/>
            <a:ext cx="1412240" cy="2952750"/>
          </a:xfrm>
          <a:prstGeom prst="roundRect">
            <a:avLst>
              <a:gd name="adj" fmla="val 13682"/>
            </a:avLst>
          </a:prstGeom>
          <a:noFill/>
          <a:ln w="28575">
            <a:solidFill>
              <a:srgbClr val="3B4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69" name="矩形: 圆角 72"/>
          <p:cNvSpPr/>
          <p:nvPr>
            <p:custDataLst>
              <p:tags r:id="rId79"/>
            </p:custDataLst>
          </p:nvPr>
        </p:nvSpPr>
        <p:spPr>
          <a:xfrm>
            <a:off x="4880273" y="2144716"/>
            <a:ext cx="977900" cy="374650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72" name="文本框 71"/>
          <p:cNvSpPr txBox="1"/>
          <p:nvPr>
            <p:custDataLst>
              <p:tags r:id="rId80"/>
            </p:custDataLst>
          </p:nvPr>
        </p:nvSpPr>
        <p:spPr>
          <a:xfrm>
            <a:off x="4767878" y="2179296"/>
            <a:ext cx="12023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统一部署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2" name="图片 111"/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82"/>
          <a:stretch>
            <a:fillRect/>
          </a:stretch>
        </p:blipFill>
        <p:spPr>
          <a:xfrm>
            <a:off x="4404995" y="4421505"/>
            <a:ext cx="1795780" cy="1042035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83"/>
            </p:custDataLst>
          </p:nvPr>
        </p:nvSpPr>
        <p:spPr>
          <a:xfrm>
            <a:off x="4671060" y="5499735"/>
            <a:ext cx="1299210" cy="641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统一中心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机房部署</a:t>
            </a:r>
            <a:endParaRPr lang="zh-CN" altLang="en-US" sz="1400">
              <a:solidFill>
                <a:schemeClr val="tx1"/>
              </a:solidFill>
            </a:endParaRPr>
          </a:p>
          <a:p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15" name="文本框 114"/>
          <p:cNvSpPr txBox="1"/>
          <p:nvPr>
            <p:custDataLst>
              <p:tags r:id="rId84"/>
            </p:custDataLst>
          </p:nvPr>
        </p:nvSpPr>
        <p:spPr>
          <a:xfrm>
            <a:off x="10868025" y="3371215"/>
            <a:ext cx="895350" cy="2395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</a:rPr>
              <a:t>招商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</a:rPr>
              <a:t>资管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</a:rPr>
              <a:t>物业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</a:rPr>
              <a:t>安保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/>
                </a:solidFill>
              </a:rPr>
              <a:t>财务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</a:rPr>
              <a:t>IT</a:t>
            </a:r>
            <a:endParaRPr lang="en-US" altLang="zh-CN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1400">
              <a:solidFill>
                <a:schemeClr val="tx1"/>
              </a:solidFill>
            </a:endParaRPr>
          </a:p>
          <a:p>
            <a:pPr algn="ctr">
              <a:lnSpc>
                <a:spcPct val="140000"/>
              </a:lnSpc>
            </a:pP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85"/>
            </p:custDataLst>
          </p:nvPr>
        </p:nvSpPr>
        <p:spPr>
          <a:xfrm>
            <a:off x="9170670" y="5784850"/>
            <a:ext cx="990600" cy="375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chemeClr val="tx1"/>
                </a:solidFill>
                <a:sym typeface="+mn-ea"/>
              </a:rPr>
              <a:t>数据汇总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8" name="图片 17" descr="3b32313538363233333bbbf0"/>
          <p:cNvPicPr>
            <a:picLocks noChangeAspect="1"/>
          </p:cNvPicPr>
          <p:nvPr>
            <p:custDataLst>
              <p:tags r:id="rId86"/>
            </p:custDataLst>
          </p:nvPr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2504440" y="3571240"/>
            <a:ext cx="400685" cy="400685"/>
          </a:xfrm>
          <a:prstGeom prst="rect">
            <a:avLst/>
          </a:prstGeom>
        </p:spPr>
      </p:pic>
      <p:pic>
        <p:nvPicPr>
          <p:cNvPr id="19" name="图片 18" descr="3b333635353737353bb3f6d5be"/>
          <p:cNvPicPr>
            <a:picLocks noChangeAspect="1"/>
          </p:cNvPicPr>
          <p:nvPr>
            <p:custDataLst>
              <p:tags r:id="rId89"/>
            </p:custDataLst>
          </p:nvPr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3106420" y="3472180"/>
            <a:ext cx="507365" cy="507365"/>
          </a:xfrm>
          <a:prstGeom prst="rect">
            <a:avLst/>
          </a:prstGeom>
        </p:spPr>
      </p:pic>
      <p:pic>
        <p:nvPicPr>
          <p:cNvPr id="20" name="图片 19" descr="3b32303135313735353bbfd5b5f7"/>
          <p:cNvPicPr>
            <a:picLocks noChangeAspect="1"/>
          </p:cNvPicPr>
          <p:nvPr>
            <p:custDataLst>
              <p:tags r:id="rId92"/>
            </p:custDataLst>
          </p:nvPr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3709670" y="3571240"/>
            <a:ext cx="414655" cy="414655"/>
          </a:xfrm>
          <a:prstGeom prst="rect">
            <a:avLst/>
          </a:prstGeom>
        </p:spPr>
      </p:pic>
      <p:pic>
        <p:nvPicPr>
          <p:cNvPr id="21" name="图片 20" descr="3b32303236313231353bc0aeb0c8b9e3b2a5"/>
          <p:cNvPicPr>
            <a:picLocks noChangeAspect="1"/>
          </p:cNvPicPr>
          <p:nvPr>
            <p:custDataLst>
              <p:tags r:id="rId95"/>
            </p:custDataLst>
          </p:nvPr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895475" y="4251960"/>
            <a:ext cx="409575" cy="39941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98"/>
            </p:custDataLst>
          </p:nvPr>
        </p:nvSpPr>
        <p:spPr>
          <a:xfrm>
            <a:off x="1800225" y="3956685"/>
            <a:ext cx="2396490" cy="241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/>
              <a:t>消防栓</a:t>
            </a:r>
            <a:r>
              <a:rPr lang="en-US" altLang="zh-CN" sz="900"/>
              <a:t>             </a:t>
            </a:r>
            <a:r>
              <a:rPr lang="zh-CN" sz="900"/>
              <a:t>烟感</a:t>
            </a:r>
            <a:r>
              <a:rPr lang="en-US" altLang="zh-CN" sz="900"/>
              <a:t>               </a:t>
            </a:r>
            <a:r>
              <a:rPr lang="zh-CN" sz="900"/>
              <a:t>停车场</a:t>
            </a:r>
            <a:r>
              <a:rPr lang="en-US" altLang="zh-CN" sz="900"/>
              <a:t>          </a:t>
            </a:r>
            <a:r>
              <a:rPr lang="zh-CN" sz="900"/>
              <a:t>空调</a:t>
            </a:r>
            <a:r>
              <a:rPr lang="en-US" altLang="zh-CN" sz="900"/>
              <a:t>           </a:t>
            </a:r>
            <a:endParaRPr lang="zh-CN" altLang="en-US" sz="900"/>
          </a:p>
        </p:txBody>
      </p:sp>
      <p:pic>
        <p:nvPicPr>
          <p:cNvPr id="23" name="图片 22" descr="3b343532303636393bcffbb7c0cba8"/>
          <p:cNvPicPr>
            <a:picLocks noChangeAspect="1"/>
          </p:cNvPicPr>
          <p:nvPr>
            <p:custDataLst>
              <p:tags r:id="rId99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895475" y="3552190"/>
            <a:ext cx="400050" cy="400050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102"/>
            </p:custDataLst>
          </p:nvPr>
        </p:nvSpPr>
        <p:spPr>
          <a:xfrm>
            <a:off x="1828800" y="4581525"/>
            <a:ext cx="2453005" cy="241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900"/>
              <a:t>公共广播</a:t>
            </a:r>
            <a:r>
              <a:rPr lang="en-US" altLang="zh-CN" sz="900"/>
              <a:t>         </a:t>
            </a:r>
            <a:r>
              <a:rPr lang="zh-CN" sz="900"/>
              <a:t>电梯</a:t>
            </a:r>
            <a:r>
              <a:rPr lang="en-US" altLang="zh-CN" sz="900"/>
              <a:t>          </a:t>
            </a:r>
            <a:r>
              <a:rPr lang="zh-CN" sz="900"/>
              <a:t>公共照明</a:t>
            </a:r>
            <a:r>
              <a:rPr lang="en-US" altLang="zh-CN" sz="900"/>
              <a:t>     </a:t>
            </a:r>
            <a:r>
              <a:rPr lang="zh-CN" sz="900"/>
              <a:t>人脸门禁</a:t>
            </a:r>
            <a:r>
              <a:rPr lang="en-US" altLang="zh-CN" sz="900"/>
              <a:t>           </a:t>
            </a:r>
            <a:endParaRPr lang="zh-CN" altLang="en-US" sz="900"/>
          </a:p>
        </p:txBody>
      </p:sp>
      <p:pic>
        <p:nvPicPr>
          <p:cNvPr id="25" name="图片 24" descr="3b32313534373537333bb5e7ccdd"/>
          <p:cNvPicPr>
            <a:picLocks noChangeAspect="1"/>
          </p:cNvPicPr>
          <p:nvPr>
            <p:custDataLst>
              <p:tags r:id="rId103"/>
            </p:custDataLst>
          </p:nvPr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505075" y="4211320"/>
            <a:ext cx="391795" cy="391795"/>
          </a:xfrm>
          <a:prstGeom prst="rect">
            <a:avLst/>
          </a:prstGeom>
        </p:spPr>
      </p:pic>
      <p:pic>
        <p:nvPicPr>
          <p:cNvPr id="26" name="图片 25" descr="3b32313538353636393bb5c6c5dd"/>
          <p:cNvPicPr>
            <a:picLocks noChangeAspect="1"/>
          </p:cNvPicPr>
          <p:nvPr>
            <p:custDataLst>
              <p:tags r:id="rId106"/>
            </p:custDataLst>
          </p:nvPr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3114675" y="4191635"/>
            <a:ext cx="391795" cy="391795"/>
          </a:xfrm>
          <a:prstGeom prst="rect">
            <a:avLst/>
          </a:prstGeom>
        </p:spPr>
      </p:pic>
      <p:pic>
        <p:nvPicPr>
          <p:cNvPr id="27" name="图片 26" descr="3b32313535373338393bc8cbc1b3cab6b1f0bcbccaf5"/>
          <p:cNvPicPr>
            <a:picLocks noChangeAspect="1"/>
          </p:cNvPicPr>
          <p:nvPr>
            <p:custDataLst>
              <p:tags r:id="rId109"/>
            </p:custDataLst>
          </p:nvPr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3749040" y="4203700"/>
            <a:ext cx="361950" cy="361950"/>
          </a:xfrm>
          <a:prstGeom prst="rect">
            <a:avLst/>
          </a:prstGeom>
        </p:spPr>
      </p:pic>
      <p:pic>
        <p:nvPicPr>
          <p:cNvPr id="28" name="图片 27" descr="3b343532323933373bc5c5cbae"/>
          <p:cNvPicPr>
            <a:picLocks noChangeAspect="1"/>
          </p:cNvPicPr>
          <p:nvPr>
            <p:custDataLst>
              <p:tags r:id="rId112"/>
            </p:custDataLst>
          </p:nvPr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2523490" y="4827270"/>
            <a:ext cx="417195" cy="417195"/>
          </a:xfrm>
          <a:prstGeom prst="rect">
            <a:avLst/>
          </a:prstGeom>
        </p:spPr>
      </p:pic>
      <p:pic>
        <p:nvPicPr>
          <p:cNvPr id="78" name="图片 77" descr="3b32303039373331363bc5c5b7e7c9c8"/>
          <p:cNvPicPr>
            <a:picLocks noChangeAspect="1"/>
          </p:cNvPicPr>
          <p:nvPr>
            <p:custDataLst>
              <p:tags r:id="rId115"/>
            </p:custDataLst>
          </p:nvPr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114675" y="4827905"/>
            <a:ext cx="407670" cy="407670"/>
          </a:xfrm>
          <a:prstGeom prst="rect">
            <a:avLst/>
          </a:prstGeom>
        </p:spPr>
      </p:pic>
      <p:pic>
        <p:nvPicPr>
          <p:cNvPr id="79" name="图片 78" descr="3b32313538383136353bc5e4b5e7b9f1"/>
          <p:cNvPicPr>
            <a:picLocks noChangeAspect="1"/>
          </p:cNvPicPr>
          <p:nvPr>
            <p:custDataLst>
              <p:tags r:id="rId118"/>
            </p:custDataLst>
          </p:nvPr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1952625" y="4852670"/>
            <a:ext cx="342900" cy="342900"/>
          </a:xfrm>
          <a:prstGeom prst="rect">
            <a:avLst/>
          </a:prstGeom>
        </p:spPr>
      </p:pic>
      <p:pic>
        <p:nvPicPr>
          <p:cNvPr id="80" name="图片 79" descr="3b32303234393633393bb3e4b5e7d7ae"/>
          <p:cNvPicPr>
            <a:picLocks noChangeAspect="1"/>
          </p:cNvPicPr>
          <p:nvPr>
            <p:custDataLst>
              <p:tags r:id="rId121"/>
            </p:custDataLst>
          </p:nvPr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3677285" y="4822825"/>
            <a:ext cx="447040" cy="447040"/>
          </a:xfrm>
          <a:prstGeom prst="rect">
            <a:avLst/>
          </a:prstGeom>
        </p:spPr>
      </p:pic>
      <p:sp>
        <p:nvSpPr>
          <p:cNvPr id="81" name="文本框 80"/>
          <p:cNvSpPr txBox="1"/>
          <p:nvPr>
            <p:custDataLst>
              <p:tags r:id="rId124"/>
            </p:custDataLst>
          </p:nvPr>
        </p:nvSpPr>
        <p:spPr>
          <a:xfrm>
            <a:off x="1800860" y="5262245"/>
            <a:ext cx="2453005" cy="241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/>
              <a:t>   </a:t>
            </a:r>
            <a:r>
              <a:rPr lang="zh-CN" sz="900"/>
              <a:t>供配电</a:t>
            </a:r>
            <a:r>
              <a:rPr lang="en-US" altLang="zh-CN" sz="900"/>
              <a:t>         </a:t>
            </a:r>
            <a:r>
              <a:rPr lang="zh-CN" altLang="en-US" sz="900"/>
              <a:t>供排水</a:t>
            </a:r>
            <a:r>
              <a:rPr lang="en-US" altLang="zh-CN" sz="900"/>
              <a:t>        </a:t>
            </a:r>
            <a:r>
              <a:rPr lang="zh-CN" sz="900"/>
              <a:t>通风设备</a:t>
            </a:r>
            <a:r>
              <a:rPr lang="en-US" altLang="zh-CN" sz="900"/>
              <a:t>        </a:t>
            </a:r>
            <a:r>
              <a:rPr lang="zh-CN" sz="900"/>
              <a:t>充电桩</a:t>
            </a:r>
            <a:r>
              <a:rPr lang="en-US" altLang="zh-CN" sz="900"/>
              <a:t>           </a:t>
            </a:r>
            <a:endParaRPr lang="zh-CN" altLang="en-US" sz="900"/>
          </a:p>
        </p:txBody>
      </p:sp>
      <p:pic>
        <p:nvPicPr>
          <p:cNvPr id="82" name="图片 81" descr="3b32303230303338343bcad3c6b5bce0bfd8"/>
          <p:cNvPicPr>
            <a:picLocks noChangeAspect="1"/>
          </p:cNvPicPr>
          <p:nvPr>
            <p:custDataLst>
              <p:tags r:id="rId125"/>
            </p:custDataLst>
          </p:nvPr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866900" y="5495925"/>
            <a:ext cx="428625" cy="428625"/>
          </a:xfrm>
          <a:prstGeom prst="rect">
            <a:avLst/>
          </a:prstGeom>
        </p:spPr>
      </p:pic>
      <p:pic>
        <p:nvPicPr>
          <p:cNvPr id="83" name="图片 82" descr="3b343532323131303bbbfab7bfd6b5b0e0"/>
          <p:cNvPicPr>
            <a:picLocks noChangeAspect="1"/>
          </p:cNvPicPr>
          <p:nvPr>
            <p:custDataLst>
              <p:tags r:id="rId128"/>
            </p:custDataLst>
          </p:nvPr>
        </p:nvPicPr>
        <p:blipFill>
          <a:blip r:embed="rId129">
            <a:extLs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2521585" y="5501005"/>
            <a:ext cx="374015" cy="374015"/>
          </a:xfrm>
          <a:prstGeom prst="rect">
            <a:avLst/>
          </a:prstGeom>
        </p:spPr>
      </p:pic>
      <p:pic>
        <p:nvPicPr>
          <p:cNvPr id="86" name="图片 85" descr="3b32303237353235383bc6c1c4bbcbf5d0a1"/>
          <p:cNvPicPr>
            <a:picLocks noChangeAspect="1"/>
          </p:cNvPicPr>
          <p:nvPr>
            <p:custDataLst>
              <p:tags r:id="rId131"/>
            </p:custDataLst>
          </p:nvPr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3121660" y="5497195"/>
            <a:ext cx="436245" cy="436245"/>
          </a:xfrm>
          <a:prstGeom prst="rect">
            <a:avLst/>
          </a:prstGeom>
        </p:spPr>
      </p:pic>
      <p:sp>
        <p:nvSpPr>
          <p:cNvPr id="89" name="文本框 88"/>
          <p:cNvSpPr txBox="1"/>
          <p:nvPr>
            <p:custDataLst>
              <p:tags r:id="rId134"/>
            </p:custDataLst>
          </p:nvPr>
        </p:nvSpPr>
        <p:spPr>
          <a:xfrm>
            <a:off x="1932305" y="5890260"/>
            <a:ext cx="2453005" cy="241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900"/>
              <a:t>监控</a:t>
            </a:r>
            <a:r>
              <a:rPr lang="en-US" altLang="zh-CN" sz="900"/>
              <a:t>              </a:t>
            </a:r>
            <a:r>
              <a:rPr lang="zh-CN" altLang="en-US" sz="900"/>
              <a:t>机房</a:t>
            </a:r>
            <a:r>
              <a:rPr lang="en-US" altLang="zh-CN" sz="900"/>
              <a:t>             LED</a:t>
            </a:r>
            <a:r>
              <a:rPr lang="zh-CN" altLang="en-US" sz="900"/>
              <a:t>屏</a:t>
            </a:r>
            <a:r>
              <a:rPr lang="en-US" altLang="zh-CN" sz="900"/>
              <a:t>        </a:t>
            </a:r>
            <a:r>
              <a:rPr lang="zh-CN" sz="900"/>
              <a:t>会议系统</a:t>
            </a:r>
            <a:r>
              <a:rPr lang="en-US" altLang="zh-CN" sz="900"/>
              <a:t>           </a:t>
            </a:r>
            <a:endParaRPr lang="zh-CN" altLang="en-US" sz="900"/>
          </a:p>
        </p:txBody>
      </p:sp>
      <p:pic>
        <p:nvPicPr>
          <p:cNvPr id="90" name="图片 89" descr="3b333437303939313bbbb0cdb2"/>
          <p:cNvPicPr>
            <a:picLocks noChangeAspect="1"/>
          </p:cNvPicPr>
          <p:nvPr/>
        </p:nvPicPr>
        <p:blipFill>
          <a:blip r:embed="rId135">
            <a:extLs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3709670" y="5549900"/>
            <a:ext cx="342900" cy="342900"/>
          </a:xfrm>
          <a:prstGeom prst="rect">
            <a:avLst/>
          </a:prstGeom>
        </p:spPr>
      </p:pic>
      <p:pic>
        <p:nvPicPr>
          <p:cNvPr id="91" name="图片 90" descr="3b32313536323634313bcafdbeddbfe2"/>
          <p:cNvPicPr>
            <a:picLocks noChangeAspect="1"/>
          </p:cNvPicPr>
          <p:nvPr>
            <p:custDataLst>
              <p:tags r:id="rId137"/>
            </p:custDataLst>
          </p:nvPr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8958580" y="4893945"/>
            <a:ext cx="564515" cy="564515"/>
          </a:xfrm>
          <a:prstGeom prst="rect">
            <a:avLst/>
          </a:prstGeom>
        </p:spPr>
      </p:pic>
      <p:pic>
        <p:nvPicPr>
          <p:cNvPr id="92" name="图片 91" descr="3b32313536323634313bcafdbeddbfe2"/>
          <p:cNvPicPr>
            <a:picLocks noChangeAspect="1"/>
          </p:cNvPicPr>
          <p:nvPr>
            <p:custDataLst>
              <p:tags r:id="rId140"/>
            </p:custDataLst>
          </p:nvPr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9775190" y="4937125"/>
            <a:ext cx="564515" cy="564515"/>
          </a:xfrm>
          <a:prstGeom prst="rect">
            <a:avLst/>
          </a:prstGeom>
        </p:spPr>
      </p:pic>
      <p:graphicFrame>
        <p:nvGraphicFramePr>
          <p:cNvPr id="94" name="图表 93" descr="7b0a202020202263686172745265734964223a20223230343735353833220a7d0a"/>
          <p:cNvGraphicFramePr/>
          <p:nvPr>
            <p:custDataLst>
              <p:tags r:id="rId141"/>
            </p:custDataLst>
          </p:nvPr>
        </p:nvGraphicFramePr>
        <p:xfrm>
          <a:off x="8689975" y="3451225"/>
          <a:ext cx="1787525" cy="144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95" name="图片 94"/>
          <p:cNvPicPr>
            <a:picLocks noChangeAspect="1"/>
          </p:cNvPicPr>
          <p:nvPr>
            <p:custDataLst>
              <p:tags r:id="rId142"/>
            </p:custDataLst>
          </p:nvPr>
        </p:nvPicPr>
        <p:blipFill>
          <a:blip r:embed="rId143"/>
          <a:stretch>
            <a:fillRect/>
          </a:stretch>
        </p:blipFill>
        <p:spPr>
          <a:xfrm>
            <a:off x="6574790" y="3389630"/>
            <a:ext cx="1808480" cy="1108075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>
            <p:custDataLst>
              <p:tags r:id="rId144"/>
            </p:custDataLst>
          </p:nvPr>
        </p:nvPicPr>
        <p:blipFill>
          <a:blip r:embed="rId145"/>
          <a:stretch>
            <a:fillRect/>
          </a:stretch>
        </p:blipFill>
        <p:spPr>
          <a:xfrm>
            <a:off x="6604000" y="4498975"/>
            <a:ext cx="1760220" cy="1276350"/>
          </a:xfrm>
          <a:prstGeom prst="rect">
            <a:avLst/>
          </a:prstGeom>
        </p:spPr>
      </p:pic>
      <p:sp>
        <p:nvSpPr>
          <p:cNvPr id="100" name="文本框 99"/>
          <p:cNvSpPr txBox="1"/>
          <p:nvPr>
            <p:custDataLst>
              <p:tags r:id="rId146"/>
            </p:custDataLst>
          </p:nvPr>
        </p:nvSpPr>
        <p:spPr>
          <a:xfrm>
            <a:off x="7118985" y="5785485"/>
            <a:ext cx="990600" cy="375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tx1"/>
                </a:solidFill>
                <a:sym typeface="+mn-ea"/>
              </a:rPr>
              <a:t>统一登录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  <a:p>
            <a:r>
              <a:rPr lang="zh-CN" altLang="en-US" sz="1200">
                <a:solidFill>
                  <a:schemeClr val="tx1"/>
                </a:solidFill>
                <a:sym typeface="+mn-ea"/>
              </a:rPr>
              <a:t>统一界面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16" name="图片 115"/>
          <p:cNvPicPr>
            <a:picLocks noChangeAspect="1"/>
          </p:cNvPicPr>
          <p:nvPr>
            <p:custDataLst>
              <p:tags r:id="rId147"/>
            </p:custDataLst>
          </p:nvPr>
        </p:nvPicPr>
        <p:blipFill>
          <a:blip r:embed="rId148"/>
          <a:stretch>
            <a:fillRect/>
          </a:stretch>
        </p:blipFill>
        <p:spPr>
          <a:xfrm>
            <a:off x="4395470" y="3508375"/>
            <a:ext cx="1805305" cy="8134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-6446" y="3810"/>
            <a:ext cx="12198446" cy="6858000"/>
          </a:xfrm>
          <a:prstGeom prst="rect">
            <a:avLst/>
          </a:prstGeom>
          <a:gradFill flip="none" rotWithShape="1">
            <a:gsLst>
              <a:gs pos="0">
                <a:srgbClr val="0058FF">
                  <a:alpha val="6000"/>
                </a:srgbClr>
              </a:gs>
              <a:gs pos="100000">
                <a:srgbClr val="000C54">
                  <a:lumMod val="90000"/>
                  <a:lumOff val="1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rgbClr val="000C54">
              <a:shade val="50000"/>
            </a:srgbClr>
          </a:lnRef>
          <a:fillRef idx="1">
            <a:srgbClr val="000C54"/>
          </a:fillRef>
          <a:effectRef idx="0">
            <a:srgbClr val="000C5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bject 106"/>
          <p:cNvSpPr txBox="1"/>
          <p:nvPr>
            <p:custDataLst>
              <p:tags r:id="rId5"/>
            </p:custDataLst>
          </p:nvPr>
        </p:nvSpPr>
        <p:spPr>
          <a:xfrm>
            <a:off x="3117850" y="2266950"/>
            <a:ext cx="6371590" cy="1624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9600" b="1" i="0" spc="700" dirty="0" smtClean="0">
                <a:blipFill>
                  <a:blip r:embed="rId6"/>
                  <a:stretch>
                    <a:fillRect/>
                  </a:stretch>
                </a:blip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lang="en-US" altLang="zh-CN" sz="9600" b="1" i="0" spc="700" dirty="0" smtClean="0">
              <a:blipFill>
                <a:blip r:embed="rId6"/>
                <a:stretch>
                  <a:fillRect/>
                </a:stretch>
              </a:blip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/>
        </p:nvSpPr>
        <p:spPr>
          <a:xfrm flipH="1">
            <a:off x="3117850" y="3735705"/>
            <a:ext cx="572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000" b="1" dirty="0">
                <a:solidFill>
                  <a:sysClr val="window" lastClr="FFFFFF"/>
                </a:solidFill>
              </a:rPr>
              <a:t>AI</a:t>
            </a:r>
            <a:r>
              <a:rPr lang="zh-CN" altLang="en-US" sz="2000" b="1" dirty="0">
                <a:solidFill>
                  <a:sysClr val="window" lastClr="FFFFFF"/>
                </a:solidFill>
              </a:rPr>
              <a:t>大科城云</a:t>
            </a:r>
            <a:r>
              <a:rPr lang="zh-CN" altLang="en-US" sz="2000" b="1" dirty="0">
                <a:solidFill>
                  <a:sysClr val="window" lastClr="FFFFFF"/>
                </a:solidFill>
              </a:rPr>
              <a:t>平台运维及优化</a:t>
            </a:r>
            <a:r>
              <a:rPr lang="zh-CN" altLang="en-US" sz="2000" b="1" dirty="0">
                <a:solidFill>
                  <a:sysClr val="window" lastClr="FFFFFF"/>
                </a:solidFill>
              </a:rPr>
              <a:t>升级解决方案汇报</a:t>
            </a:r>
            <a:endParaRPr lang="zh-CN" altLang="en-US" sz="2000" b="1" dirty="0">
              <a:solidFill>
                <a:sysClr val="window" lastClr="FFFFFF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3197860" y="3693795"/>
            <a:ext cx="5583555" cy="0"/>
          </a:xfrm>
          <a:prstGeom prst="line">
            <a:avLst/>
          </a:prstGeom>
          <a:ln w="28575" cmpd="dbl">
            <a:solidFill>
              <a:srgbClr val="FEFEFE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/>
        </p:nvSpPr>
        <p:spPr>
          <a:xfrm>
            <a:off x="574675" y="237490"/>
            <a:ext cx="11617325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16" name="文本框 15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26" name="圆角矩形 25"/>
          <p:cNvSpPr/>
          <p:nvPr>
            <p:custDataLst>
              <p:tags r:id="rId4"/>
            </p:custDataLst>
          </p:nvPr>
        </p:nvSpPr>
        <p:spPr>
          <a:xfrm>
            <a:off x="697865" y="2220595"/>
            <a:ext cx="2035175" cy="476250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>
            <p:custDataLst>
              <p:tags r:id="rId5"/>
            </p:custDataLst>
          </p:nvPr>
        </p:nvSpPr>
        <p:spPr>
          <a:xfrm>
            <a:off x="9737090" y="2220595"/>
            <a:ext cx="2035175" cy="476250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8" name="图片 27" descr="产城空间应用场景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50" y="2906395"/>
            <a:ext cx="6866890" cy="3502025"/>
          </a:xfrm>
          <a:prstGeom prst="rect">
            <a:avLst/>
          </a:prstGeom>
          <a:effectLst/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5006975" y="2329815"/>
            <a:ext cx="2540000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建筑智能化应用场景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073785" y="3073400"/>
            <a:ext cx="1028700" cy="24618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>
              <a:lnSpc>
                <a:spcPct val="2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开发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建设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企业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客户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10048875" y="2329815"/>
            <a:ext cx="1410335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价值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1160145" y="2329815"/>
            <a:ext cx="1111250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5" name="圆角矩形 34"/>
          <p:cNvSpPr/>
          <p:nvPr>
            <p:custDataLst>
              <p:tags r:id="rId12"/>
            </p:custDataLst>
          </p:nvPr>
        </p:nvSpPr>
        <p:spPr>
          <a:xfrm>
            <a:off x="3025775" y="2220595"/>
            <a:ext cx="6510655" cy="476250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>
            <p:custDataLst>
              <p:tags r:id="rId13"/>
            </p:custDataLst>
          </p:nvPr>
        </p:nvSpPr>
        <p:spPr>
          <a:xfrm>
            <a:off x="10239375" y="3073400"/>
            <a:ext cx="1028700" cy="24618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>
              <a:lnSpc>
                <a:spcPct val="2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lt"/>
              </a:rPr>
              <a:t>降本</a:t>
            </a:r>
            <a:endParaRPr lang="zh-CN" altLang="en-US" sz="1600" dirty="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sym typeface="+mn-lt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思源黑体 CN Heavy" panose="020B0A00000000000000" charset="-122"/>
                <a:ea typeface="思源黑体 CN Heavy" panose="020B0A00000000000000" charset="-122"/>
                <a:sym typeface="+mn-lt"/>
              </a:rPr>
              <a:t>增效</a:t>
            </a:r>
            <a:endParaRPr lang="zh-CN" altLang="en-US" sz="1600" dirty="0">
              <a:solidFill>
                <a:schemeClr val="tx1"/>
              </a:solidFill>
              <a:latin typeface="思源黑体 CN Heavy" panose="020B0A00000000000000" charset="-122"/>
              <a:ea typeface="思源黑体 CN Heavy" panose="020B0A00000000000000" charset="-122"/>
              <a:sym typeface="+mn-lt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lt"/>
              </a:rPr>
              <a:t>节能</a:t>
            </a:r>
            <a:endParaRPr lang="zh-CN" altLang="en-US" sz="1600" dirty="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sym typeface="+mn-lt"/>
            </a:endParaRPr>
          </a:p>
          <a:p>
            <a:pPr algn="ctr">
              <a:lnSpc>
                <a:spcPct val="2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lt"/>
              </a:rPr>
              <a:t>安全</a:t>
            </a:r>
            <a:endParaRPr lang="zh-CN" altLang="en-US" sz="1600" dirty="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3785" y="1256030"/>
            <a:ext cx="11222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solidFill>
                  <a:srgbClr val="2528E4"/>
                </a:solidFill>
                <a:sym typeface="+mn-ea"/>
              </a:rPr>
              <a:t>打造新一代建筑智能化方案，为业主带来</a:t>
            </a:r>
            <a:r>
              <a:rPr lang="zh-CN" altLang="en-US" sz="2800" b="1">
                <a:solidFill>
                  <a:srgbClr val="2528E4"/>
                </a:solidFill>
                <a:sym typeface="+mn-lt"/>
              </a:rPr>
              <a:t>优良的性价比和投资回报</a:t>
            </a:r>
            <a:endParaRPr lang="zh-CN" altLang="en-US" sz="2800" b="1">
              <a:solidFill>
                <a:srgbClr val="2528E4"/>
              </a:solidFill>
              <a:sym typeface="+mn-lt"/>
            </a:endParaRPr>
          </a:p>
        </p:txBody>
      </p:sp>
      <p:sp>
        <p:nvSpPr>
          <p:cNvPr id="4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14"/>
            </p:custDataLst>
          </p:nvPr>
        </p:nvSpPr>
        <p:spPr>
          <a:xfrm>
            <a:off x="574675" y="237490"/>
            <a:ext cx="354965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/>
                </a:solidFill>
              </a:rPr>
              <a:t>建设目标</a:t>
            </a:r>
            <a:endParaRPr lang="zh-CN" altLang="en-US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-6446" y="3810"/>
            <a:ext cx="12198446" cy="6858000"/>
          </a:xfrm>
          <a:prstGeom prst="rect">
            <a:avLst/>
          </a:prstGeom>
          <a:gradFill flip="none" rotWithShape="1">
            <a:gsLst>
              <a:gs pos="0">
                <a:srgbClr val="0058FF">
                  <a:alpha val="6000"/>
                </a:srgbClr>
              </a:gs>
              <a:gs pos="100000">
                <a:srgbClr val="000C54">
                  <a:lumMod val="90000"/>
                  <a:lumOff val="1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rgbClr val="000C54">
              <a:shade val="50000"/>
            </a:srgbClr>
          </a:lnRef>
          <a:fillRef idx="1">
            <a:srgbClr val="000C54"/>
          </a:fillRef>
          <a:effectRef idx="0">
            <a:srgbClr val="000C5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bject 106"/>
          <p:cNvSpPr txBox="1"/>
          <p:nvPr>
            <p:custDataLst>
              <p:tags r:id="rId5"/>
            </p:custDataLst>
          </p:nvPr>
        </p:nvSpPr>
        <p:spPr>
          <a:xfrm>
            <a:off x="1684655" y="2399030"/>
            <a:ext cx="2230120" cy="3384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000" b="1" i="0" spc="700" dirty="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建设目标</a:t>
            </a:r>
            <a:endParaRPr lang="zh-CN" altLang="en-US" sz="2000" b="1" i="0" spc="700" dirty="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2013"/>
          <p:cNvSpPr txBox="1"/>
          <p:nvPr>
            <p:custDataLst>
              <p:tags r:id="rId6"/>
            </p:custDataLst>
          </p:nvPr>
        </p:nvSpPr>
        <p:spPr>
          <a:xfrm>
            <a:off x="1104900" y="2416175"/>
            <a:ext cx="45402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</a:t>
            </a:r>
            <a:r>
              <a:rPr lang="en-US" alt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1</a:t>
            </a:r>
            <a:endParaRPr lang="en-US" altLang="zh-CN" b="0" i="0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  <p:sp>
        <p:nvSpPr>
          <p:cNvPr id="6" name="Object 106"/>
          <p:cNvSpPr txBox="1"/>
          <p:nvPr>
            <p:custDataLst>
              <p:tags r:id="rId7"/>
            </p:custDataLst>
          </p:nvPr>
        </p:nvSpPr>
        <p:spPr>
          <a:xfrm>
            <a:off x="1666875" y="3088005"/>
            <a:ext cx="6113780" cy="7442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4400" b="1" i="0" spc="700" dirty="0" smtClean="0">
                <a:blipFill>
                  <a:blip r:embed="rId8"/>
                  <a:stretch>
                    <a:fillRect/>
                  </a:stretch>
                </a:blip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整体规划方案</a:t>
            </a:r>
            <a:endParaRPr lang="zh-CN" altLang="en-US" sz="4400" b="1" i="0" spc="700" dirty="0" smtClean="0">
              <a:blipFill>
                <a:blip r:embed="rId8"/>
                <a:stretch>
                  <a:fillRect/>
                </a:stretch>
              </a:blip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2013"/>
          <p:cNvSpPr txBox="1"/>
          <p:nvPr>
            <p:custDataLst>
              <p:tags r:id="rId9"/>
            </p:custDataLst>
          </p:nvPr>
        </p:nvSpPr>
        <p:spPr>
          <a:xfrm>
            <a:off x="989330" y="3158490"/>
            <a:ext cx="589280" cy="5924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zh-CN" sz="3500" b="1" dirty="0" smtClean="0">
                <a:solidFill>
                  <a:schemeClr val="bg1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  <a:sym typeface="+mn-ea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  <a:sym typeface="+mn-ea"/>
              </a:rPr>
              <a:t>2</a:t>
            </a:r>
            <a:endParaRPr lang="en-US" altLang="zh-CN" sz="3500" b="1" dirty="0" smtClean="0">
              <a:solidFill>
                <a:schemeClr val="bg1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等腰三角形 12"/>
          <p:cNvSpPr/>
          <p:nvPr/>
        </p:nvSpPr>
        <p:spPr>
          <a:xfrm rot="16200000">
            <a:off x="5640705" y="3376295"/>
            <a:ext cx="295275" cy="219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Object 106"/>
          <p:cNvSpPr txBox="1"/>
          <p:nvPr>
            <p:custDataLst>
              <p:tags r:id="rId10"/>
            </p:custDataLst>
          </p:nvPr>
        </p:nvSpPr>
        <p:spPr>
          <a:xfrm>
            <a:off x="1671320" y="4668520"/>
            <a:ext cx="1958340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zh-CN" altLang="en-US" b="1" spc="70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建设投资估算</a:t>
            </a:r>
            <a:endParaRPr lang="zh-CN" altLang="en-US" b="1" spc="70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Object 2013"/>
          <p:cNvSpPr txBox="1"/>
          <p:nvPr>
            <p:custDataLst>
              <p:tags r:id="rId11"/>
            </p:custDataLst>
          </p:nvPr>
        </p:nvSpPr>
        <p:spPr>
          <a:xfrm>
            <a:off x="1091565" y="4197350"/>
            <a:ext cx="45402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</a:t>
            </a:r>
            <a:r>
              <a:rPr lang="en-US" alt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3</a:t>
            </a:r>
            <a:endParaRPr lang="en-US" altLang="zh-CN" b="0" i="0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  <p:sp>
        <p:nvSpPr>
          <p:cNvPr id="33" name="Object 106"/>
          <p:cNvSpPr txBox="1"/>
          <p:nvPr>
            <p:custDataLst>
              <p:tags r:id="rId12"/>
            </p:custDataLst>
          </p:nvPr>
        </p:nvSpPr>
        <p:spPr>
          <a:xfrm>
            <a:off x="1671320" y="4195445"/>
            <a:ext cx="195897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altLang="en-US" b="1" i="0" spc="70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建设</a:t>
            </a:r>
            <a:r>
              <a:rPr lang="zh-CN" altLang="en-US" b="1" i="0" spc="70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endParaRPr lang="zh-CN" altLang="en-US" b="1" i="0" spc="70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Object 2013"/>
          <p:cNvSpPr txBox="1"/>
          <p:nvPr>
            <p:custDataLst>
              <p:tags r:id="rId13"/>
            </p:custDataLst>
          </p:nvPr>
        </p:nvSpPr>
        <p:spPr>
          <a:xfrm>
            <a:off x="1091565" y="4658360"/>
            <a:ext cx="45402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</a:t>
            </a:r>
            <a:r>
              <a:rPr lang="en-US" alt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4</a:t>
            </a:r>
            <a:endParaRPr lang="en-US" altLang="zh-CN" b="0" i="0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  <p:pic>
        <p:nvPicPr>
          <p:cNvPr id="2" name="image 201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 rot="5400000">
            <a:off x="908766" y="1004244"/>
            <a:ext cx="473302" cy="7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81100" y="468630"/>
            <a:ext cx="1988185" cy="612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eaLnBrk="1">
              <a:lnSpc>
                <a:spcPts val="6360"/>
              </a:lnSpc>
              <a:defRPr sz="6600" b="1"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  <a:endParaRPr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59828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3"/>
            </p:custDataLst>
          </p:nvPr>
        </p:nvSpPr>
        <p:spPr>
          <a:xfrm>
            <a:off x="574675" y="237490"/>
            <a:ext cx="354965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tx1"/>
                </a:solidFill>
              </a:rPr>
              <a:t>整体设计架构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Rectangle 28"/>
          <p:cNvSpPr/>
          <p:nvPr>
            <p:custDataLst>
              <p:tags r:id="rId4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pic>
        <p:nvPicPr>
          <p:cNvPr id="37" name="图片 36" descr="湘江科学城三中心业务架构"/>
          <p:cNvPicPr>
            <a:picLocks noChangeAspect="1"/>
          </p:cNvPicPr>
          <p:nvPr/>
        </p:nvPicPr>
        <p:blipFill>
          <a:blip r:embed="rId5"/>
          <a:srcRect t="9518" r="1422" b="2905"/>
          <a:stretch>
            <a:fillRect/>
          </a:stretch>
        </p:blipFill>
        <p:spPr>
          <a:xfrm>
            <a:off x="-38735" y="899160"/>
            <a:ext cx="12018645" cy="56089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-6446" y="3810"/>
            <a:ext cx="12198446" cy="6858000"/>
          </a:xfrm>
          <a:prstGeom prst="rect">
            <a:avLst/>
          </a:prstGeom>
          <a:gradFill flip="none" rotWithShape="1">
            <a:gsLst>
              <a:gs pos="0">
                <a:srgbClr val="0058FF">
                  <a:alpha val="6000"/>
                </a:srgbClr>
              </a:gs>
              <a:gs pos="100000">
                <a:srgbClr val="000C54">
                  <a:lumMod val="90000"/>
                  <a:lumOff val="1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rgbClr val="000C54">
              <a:shade val="50000"/>
            </a:srgbClr>
          </a:lnRef>
          <a:fillRef idx="1">
            <a:srgbClr val="000C54"/>
          </a:fillRef>
          <a:effectRef idx="0">
            <a:srgbClr val="000C5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bject 106"/>
          <p:cNvSpPr txBox="1"/>
          <p:nvPr>
            <p:custDataLst>
              <p:tags r:id="rId5"/>
            </p:custDataLst>
          </p:nvPr>
        </p:nvSpPr>
        <p:spPr>
          <a:xfrm>
            <a:off x="1684655" y="2389505"/>
            <a:ext cx="2230120" cy="3384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000" b="1" i="0" spc="700" dirty="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建设目标</a:t>
            </a:r>
            <a:endParaRPr lang="zh-CN" altLang="en-US" sz="2000" b="1" i="0" spc="700" dirty="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2013"/>
          <p:cNvSpPr txBox="1"/>
          <p:nvPr>
            <p:custDataLst>
              <p:tags r:id="rId6"/>
            </p:custDataLst>
          </p:nvPr>
        </p:nvSpPr>
        <p:spPr>
          <a:xfrm>
            <a:off x="1104900" y="2406650"/>
            <a:ext cx="45402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</a:t>
            </a:r>
            <a:r>
              <a:rPr lang="en-US" alt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1</a:t>
            </a:r>
            <a:endParaRPr lang="en-US" altLang="zh-CN" b="0" i="0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  <p:sp>
        <p:nvSpPr>
          <p:cNvPr id="6" name="Object 106"/>
          <p:cNvSpPr txBox="1"/>
          <p:nvPr>
            <p:custDataLst>
              <p:tags r:id="rId7"/>
            </p:custDataLst>
          </p:nvPr>
        </p:nvSpPr>
        <p:spPr>
          <a:xfrm>
            <a:off x="1728470" y="3494405"/>
            <a:ext cx="3971290" cy="7442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sz="4400" b="1" i="0" spc="700" dirty="0" smtClean="0">
                <a:blipFill>
                  <a:blip r:embed="rId8"/>
                  <a:stretch>
                    <a:fillRect/>
                  </a:stretch>
                </a:blip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建设</a:t>
            </a:r>
            <a:r>
              <a:rPr lang="zh-CN" sz="4400" b="1" i="0" spc="700" dirty="0" smtClean="0">
                <a:blipFill>
                  <a:blip r:embed="rId8"/>
                  <a:stretch>
                    <a:fillRect/>
                  </a:stretch>
                </a:blip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endParaRPr lang="zh-CN" sz="4400" b="1" i="0" spc="700" dirty="0" smtClean="0">
              <a:blipFill>
                <a:blip r:embed="rId8"/>
                <a:stretch>
                  <a:fillRect/>
                </a:stretch>
              </a:blip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2013"/>
          <p:cNvSpPr txBox="1"/>
          <p:nvPr>
            <p:custDataLst>
              <p:tags r:id="rId9"/>
            </p:custDataLst>
          </p:nvPr>
        </p:nvSpPr>
        <p:spPr>
          <a:xfrm>
            <a:off x="1050925" y="3564890"/>
            <a:ext cx="589280" cy="5924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zh-CN" sz="3500" b="1" dirty="0" smtClean="0">
                <a:solidFill>
                  <a:schemeClr val="bg1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  <a:sym typeface="+mn-ea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  <a:sym typeface="+mn-ea"/>
              </a:rPr>
              <a:t>3</a:t>
            </a:r>
            <a:endParaRPr lang="en-US" altLang="zh-CN" sz="3500" b="1" dirty="0" smtClean="0">
              <a:solidFill>
                <a:schemeClr val="bg1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Object 106"/>
          <p:cNvSpPr txBox="1"/>
          <p:nvPr>
            <p:custDataLst>
              <p:tags r:id="rId10"/>
            </p:custDataLst>
          </p:nvPr>
        </p:nvSpPr>
        <p:spPr>
          <a:xfrm>
            <a:off x="1671320" y="4536440"/>
            <a:ext cx="1958340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zh-CN" altLang="en-US" b="1" spc="70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建设投资估算</a:t>
            </a:r>
            <a:r>
              <a:rPr lang="zh-CN" altLang="en-US" b="1" spc="70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endParaRPr lang="zh-CN" altLang="en-US" b="1" spc="70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Object 2013"/>
          <p:cNvSpPr txBox="1"/>
          <p:nvPr>
            <p:custDataLst>
              <p:tags r:id="rId11"/>
            </p:custDataLst>
          </p:nvPr>
        </p:nvSpPr>
        <p:spPr>
          <a:xfrm>
            <a:off x="1100733" y="4551182"/>
            <a:ext cx="996950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zh-CN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  <a:sym typeface="+mn-ea"/>
              </a:rPr>
              <a:t>0</a:t>
            </a:r>
            <a:r>
              <a:rPr lang="en-US" altLang="zh-CN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  <a:sym typeface="+mn-ea"/>
              </a:rPr>
              <a:t>4</a:t>
            </a:r>
            <a:endParaRPr lang="en-US" altLang="zh-CN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Object 106"/>
          <p:cNvSpPr txBox="1"/>
          <p:nvPr>
            <p:custDataLst>
              <p:tags r:id="rId12"/>
            </p:custDataLst>
          </p:nvPr>
        </p:nvSpPr>
        <p:spPr>
          <a:xfrm>
            <a:off x="1671320" y="2895600"/>
            <a:ext cx="2230120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altLang="en-US" b="1" i="0" spc="700" dirty="0" smtClean="0">
                <a:solidFill>
                  <a:srgbClr val="009DFF"/>
                </a:solidFill>
                <a:effectLst>
                  <a:outerShdw blurRad="152400" dist="38100" dir="5400000" algn="ctr" rotWithShape="0">
                    <a:srgbClr val="003CFF">
                      <a:alpha val="10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整体规划方案</a:t>
            </a:r>
            <a:endParaRPr lang="zh-CN" altLang="en-US" b="1" i="0" spc="700" dirty="0" smtClean="0">
              <a:solidFill>
                <a:srgbClr val="009DFF"/>
              </a:solidFill>
              <a:effectLst>
                <a:outerShdw blurRad="152400" dist="38100" dir="5400000" algn="ctr" rotWithShape="0">
                  <a:srgbClr val="003CFF">
                    <a:alpha val="10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Object 2013"/>
          <p:cNvSpPr txBox="1"/>
          <p:nvPr>
            <p:custDataLst>
              <p:tags r:id="rId13"/>
            </p:custDataLst>
          </p:nvPr>
        </p:nvSpPr>
        <p:spPr>
          <a:xfrm>
            <a:off x="1091565" y="2912745"/>
            <a:ext cx="454025" cy="304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 algn="l">
              <a:lnSpc>
                <a:spcPct val="110000"/>
              </a:lnSpc>
            </a:pPr>
            <a:r>
              <a:rPr 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0</a:t>
            </a:r>
            <a:r>
              <a:rPr lang="en-US" altLang="zh-CN" b="0" i="0" dirty="0" smtClean="0">
                <a:solidFill>
                  <a:srgbClr val="009DFF"/>
                </a:solidFill>
                <a:latin typeface="Arial" panose="020B0604020202020204" pitchFamily="34" charset="0"/>
                <a:ea typeface="OPPOSans-R" panose="00020600040101010101" charset="-122"/>
                <a:cs typeface="Arial" panose="020B0604020202020204" pitchFamily="34" charset="0"/>
              </a:rPr>
              <a:t>2</a:t>
            </a:r>
            <a:endParaRPr lang="en-US" altLang="zh-CN" b="0" i="0" dirty="0" smtClean="0">
              <a:solidFill>
                <a:srgbClr val="009DFF"/>
              </a:solidFill>
              <a:latin typeface="Arial" panose="020B0604020202020204" pitchFamily="34" charset="0"/>
              <a:ea typeface="OPPOSans-R" panose="00020600040101010101" charset="-122"/>
              <a:cs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/>
        </p:nvSpPr>
        <p:spPr>
          <a:xfrm rot="16200000">
            <a:off x="4540885" y="3750945"/>
            <a:ext cx="295275" cy="219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image 201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 rot="5400000">
            <a:off x="908766" y="1004244"/>
            <a:ext cx="473302" cy="7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81100" y="468630"/>
            <a:ext cx="1988185" cy="612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eaLnBrk="1">
              <a:lnSpc>
                <a:spcPts val="6360"/>
              </a:lnSpc>
              <a:defRPr sz="6600" b="1"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  <a:endParaRPr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e7d195523061f1c0c30ee18c1b05f65d12b38e2533cb2ccdAE0CC34CB5CBEBFAEC353FED4DECE97C3E379FD1D933F5E4DC18EF8EA6B7A1130D5F6DE9DD2BE4B0A8C9126ACE5083D1F5A9E323B29CCFC789518C7D6A04F119B2C2BA6C2D392B770AC0CE634954F6026173EFFBC74790B12ECBF60C8A15C0A51E938118406412A746BA9EB291FC8542</a:t>
            </a:r>
            <a:endParaRPr lang="zh-CN" altLang="en-US" sz="100"/>
          </a:p>
        </p:txBody>
      </p:sp>
      <p:sp>
        <p:nvSpPr>
          <p:cNvPr id="3" name="Rectangle 28"/>
          <p:cNvSpPr/>
          <p:nvPr>
            <p:custDataLst>
              <p:tags r:id="rId1"/>
            </p:custDataLst>
          </p:nvPr>
        </p:nvSpPr>
        <p:spPr>
          <a:xfrm>
            <a:off x="0" y="657034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sp>
        <p:nvSpPr>
          <p:cNvPr id="9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574675" y="237490"/>
            <a:ext cx="714756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tx1"/>
                </a:solidFill>
              </a:rPr>
              <a:t>建设内容</a:t>
            </a: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sp>
        <p:nvSpPr>
          <p:cNvPr id="10" name="Rectangle 28"/>
          <p:cNvSpPr/>
          <p:nvPr>
            <p:custDataLst>
              <p:tags r:id="rId3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Muli" panose="02000503040000090004" charset="0"/>
              <a:ea typeface="Muli" panose="02000503040000090004" charset="0"/>
              <a:cs typeface="Muli" panose="02000503040000090004" charset="0"/>
            </a:endParaRPr>
          </a:p>
        </p:txBody>
      </p:sp>
      <p:pic>
        <p:nvPicPr>
          <p:cNvPr id="14" name="image 10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65000"/>
          </a:blip>
          <a:srcRect/>
          <a:stretch>
            <a:fillRect/>
          </a:stretch>
        </p:blipFill>
        <p:spPr>
          <a:xfrm>
            <a:off x="2356485" y="2310765"/>
            <a:ext cx="7250430" cy="2326640"/>
          </a:xfrm>
          <a:prstGeom prst="roundRect">
            <a:avLst>
              <a:gd name="adj" fmla="val 4721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pic>
      <p:sp>
        <p:nvSpPr>
          <p:cNvPr id="16" name="五边形 15"/>
          <p:cNvSpPr/>
          <p:nvPr>
            <p:custDataLst>
              <p:tags r:id="rId6"/>
            </p:custDataLst>
          </p:nvPr>
        </p:nvSpPr>
        <p:spPr>
          <a:xfrm rot="5400000">
            <a:off x="2621915" y="2426335"/>
            <a:ext cx="748030" cy="518160"/>
          </a:xfrm>
          <a:prstGeom prst="homePlate">
            <a:avLst/>
          </a:prstGeom>
          <a:gradFill>
            <a:gsLst>
              <a:gs pos="0">
                <a:srgbClr val="6DF19C"/>
              </a:gs>
              <a:gs pos="47000">
                <a:srgbClr val="66CDBE"/>
              </a:gs>
              <a:gs pos="83000">
                <a:srgbClr val="5FA5E3"/>
              </a:gs>
              <a:gs pos="100000">
                <a:srgbClr val="5A8FF7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C:\Users\Administrator\Desktop\KHCFDC_流程 .pngKHCFDC_流程 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2800668" y="2403475"/>
            <a:ext cx="370840" cy="371475"/>
          </a:xfrm>
          <a:prstGeom prst="rect">
            <a:avLst/>
          </a:prstGeom>
        </p:spPr>
      </p:pic>
      <p:sp>
        <p:nvSpPr>
          <p:cNvPr id="19" name="标题 10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3484880" y="3157220"/>
            <a:ext cx="5576570" cy="633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zh-CN" altLang="en-US" sz="3200" b="1" i="0" kern="1200" dirty="0">
                <a:solidFill>
                  <a:srgbClr val="2A6AE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algn="ctr"/>
            <a:r>
              <a:rPr lang="en-US" altLang="zh-CN">
                <a:solidFill>
                  <a:schemeClr val="bg1"/>
                </a:solidFill>
                <a:cs typeface="+mn-ea"/>
                <a:sym typeface="+mn-ea"/>
              </a:rPr>
              <a:t>1.</a:t>
            </a:r>
            <a:r>
              <a:rPr>
                <a:solidFill>
                  <a:schemeClr val="bg1"/>
                </a:solidFill>
                <a:cs typeface="+mn-ea"/>
                <a:sym typeface="+mn-ea"/>
              </a:rPr>
              <a:t>软件部分建设内容</a:t>
            </a:r>
            <a:endParaRPr>
              <a:solidFill>
                <a:schemeClr val="bg1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8"/>
          <p:cNvSpPr/>
          <p:nvPr>
            <p:custDataLst>
              <p:tags r:id="rId1"/>
            </p:custDataLst>
          </p:nvPr>
        </p:nvSpPr>
        <p:spPr>
          <a:xfrm>
            <a:off x="0" y="6589395"/>
            <a:ext cx="12192000" cy="285115"/>
          </a:xfrm>
          <a:prstGeom prst="rect">
            <a:avLst/>
          </a:prstGeom>
          <a:solidFill>
            <a:srgbClr val="252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sp>
        <p:nvSpPr>
          <p:cNvPr id="2" name="文本框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2"/>
            </p:custDataLst>
          </p:nvPr>
        </p:nvSpPr>
        <p:spPr>
          <a:xfrm>
            <a:off x="9266555" y="6617335"/>
            <a:ext cx="2713355" cy="22987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©2023 </a:t>
            </a:r>
            <a:r>
              <a:rPr lang="en-US" sz="900" dirty="0">
                <a:solidFill>
                  <a:schemeClr val="bg1"/>
                </a:solidFill>
              </a:rPr>
              <a:t>HUNAN HKT TECHNOLOGY CO., LTD.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标题 1" descr="e7d195523061f1c0c30ee18c1b05f65d12b38e2533cb2ccdAE0CC34CB5CBEBFAEC353FED4DECE97C3E379FD1D933F5E4DC18EF8EA6B7A1130D5F6DE9DD2BE4B0A8C9126ACE5083D1F5A9E323B29CCFC789518C7D6A04F119B2C2BA6C2D392B770AC0CE634954F6026173EFFBC74790B12ECBF60C8A15C0A51E938118406412A746BA9EB291FC8542"/>
          <p:cNvSpPr txBox="1"/>
          <p:nvPr>
            <p:custDataLst>
              <p:tags r:id="rId3"/>
            </p:custDataLst>
          </p:nvPr>
        </p:nvSpPr>
        <p:spPr>
          <a:xfrm>
            <a:off x="574675" y="237490"/>
            <a:ext cx="3549650" cy="466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ym typeface="+mn-ea"/>
              </a:rPr>
              <a:t>园区</a:t>
            </a:r>
            <a:r>
              <a:rPr lang="en-US" altLang="zh-CN" sz="2800" b="1" dirty="0">
                <a:sym typeface="+mn-ea"/>
              </a:rPr>
              <a:t>IOC</a:t>
            </a:r>
            <a:r>
              <a:rPr lang="zh-CN" altLang="en-US" sz="2800" b="1" dirty="0">
                <a:sym typeface="+mn-ea"/>
              </a:rPr>
              <a:t>运营中心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Rectangle 28"/>
          <p:cNvSpPr/>
          <p:nvPr>
            <p:custDataLst>
              <p:tags r:id="rId4"/>
            </p:custDataLst>
          </p:nvPr>
        </p:nvSpPr>
        <p:spPr>
          <a:xfrm>
            <a:off x="471170" y="328295"/>
            <a:ext cx="76200" cy="285115"/>
          </a:xfrm>
          <a:prstGeom prst="rect">
            <a:avLst/>
          </a:prstGeom>
          <a:gradFill>
            <a:gsLst>
              <a:gs pos="45000">
                <a:srgbClr val="2528E4"/>
              </a:gs>
              <a:gs pos="100000">
                <a:srgbClr val="2528E4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5B5D"/>
              </a:solidFill>
              <a:effectLst/>
              <a:uLnTx/>
              <a:uFillTx/>
              <a:latin typeface="Gulim" panose="020B0600000101010101" charset="-127"/>
              <a:ea typeface="Gulim" panose="020B0600000101010101" charset="-127"/>
              <a:cs typeface="Gulim" panose="020B0600000101010101" charset="-127"/>
            </a:endParaRPr>
          </a:p>
        </p:txBody>
      </p:sp>
      <p:pic>
        <p:nvPicPr>
          <p:cNvPr id="29" name="图片 28" descr="C:\Users\admin\Desktop\综合态势-常规白天.png综合态势-常规白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685" y="1620520"/>
            <a:ext cx="8641080" cy="486092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 flipV="1">
            <a:off x="9428480" y="3252470"/>
            <a:ext cx="1682115" cy="727075"/>
          </a:xfrm>
          <a:prstGeom prst="rect">
            <a:avLst/>
          </a:prstGeom>
          <a:gradFill flip="none" rotWithShape="1">
            <a:gsLst>
              <a:gs pos="0">
                <a:srgbClr val="1D78FA">
                  <a:lumMod val="20000"/>
                  <a:lumOff val="80000"/>
                </a:srgbClr>
              </a:gs>
              <a:gs pos="100000">
                <a:srgbClr val="1D78FA">
                  <a:lumMod val="20000"/>
                  <a:lumOff val="8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rgbClr val="1D78FA">
              <a:shade val="50000"/>
            </a:srgbClr>
          </a:lnRef>
          <a:fillRef idx="1">
            <a:srgbClr val="1D78FA"/>
          </a:fillRef>
          <a:effectRef idx="0">
            <a:srgbClr val="1D78F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 flipV="1">
            <a:off x="9428480" y="2466340"/>
            <a:ext cx="1682115" cy="727075"/>
          </a:xfrm>
          <a:prstGeom prst="rect">
            <a:avLst/>
          </a:prstGeom>
          <a:gradFill flip="none" rotWithShape="1">
            <a:gsLst>
              <a:gs pos="0">
                <a:srgbClr val="1D78FA">
                  <a:lumMod val="20000"/>
                  <a:lumOff val="80000"/>
                </a:srgbClr>
              </a:gs>
              <a:gs pos="100000">
                <a:srgbClr val="1D78FA">
                  <a:lumMod val="20000"/>
                  <a:lumOff val="8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rgbClr val="1D78FA">
              <a:shade val="50000"/>
            </a:srgbClr>
          </a:lnRef>
          <a:fillRef idx="1">
            <a:srgbClr val="1D78FA"/>
          </a:fillRef>
          <a:effectRef idx="0">
            <a:srgbClr val="1D78F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: 形状 167"/>
          <p:cNvSpPr/>
          <p:nvPr>
            <p:custDataLst>
              <p:tags r:id="rId8"/>
            </p:custDataLst>
          </p:nvPr>
        </p:nvSpPr>
        <p:spPr>
          <a:xfrm>
            <a:off x="9429433" y="3107690"/>
            <a:ext cx="1664494" cy="85725"/>
          </a:xfrm>
          <a:custGeom>
            <a:avLst/>
            <a:gdLst>
              <a:gd name="connsiteX0" fmla="*/ 0 w 1685925"/>
              <a:gd name="connsiteY0" fmla="*/ 85725 h 85725"/>
              <a:gd name="connsiteX1" fmla="*/ 1685925 w 1685925"/>
              <a:gd name="connsiteY1" fmla="*/ 85725 h 85725"/>
              <a:gd name="connsiteX2" fmla="*/ 1600200 w 1685925"/>
              <a:gd name="connsiteY2" fmla="*/ 0 h 85725"/>
              <a:gd name="connsiteX0-1" fmla="*/ 0 w 1664494"/>
              <a:gd name="connsiteY0-2" fmla="*/ 85725 h 85725"/>
              <a:gd name="connsiteX1-3" fmla="*/ 1664494 w 1664494"/>
              <a:gd name="connsiteY1-4" fmla="*/ 85725 h 85725"/>
              <a:gd name="connsiteX2-5" fmla="*/ 1578769 w 1664494"/>
              <a:gd name="connsiteY2-6" fmla="*/ 0 h 857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64494" h="85725">
                <a:moveTo>
                  <a:pt x="0" y="85725"/>
                </a:moveTo>
                <a:lnTo>
                  <a:pt x="1664494" y="85725"/>
                </a:lnTo>
                <a:lnTo>
                  <a:pt x="1578769" y="0"/>
                </a:lnTo>
              </a:path>
            </a:pathLst>
          </a:custGeom>
          <a:ln w="25400" cap="rnd">
            <a:miter lim="800000"/>
          </a:ln>
        </p:spPr>
        <p:style>
          <a:lnRef idx="1">
            <a:srgbClr val="1D78FA"/>
          </a:lnRef>
          <a:fillRef idx="0">
            <a:srgbClr val="1D78FA"/>
          </a:fillRef>
          <a:effectRef idx="0">
            <a:srgbClr val="1D78FA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471660" y="2764155"/>
            <a:ext cx="1595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园区总体概览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9471660" y="3533775"/>
            <a:ext cx="1595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园区运营情况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任意多边形: 形状 167"/>
          <p:cNvSpPr/>
          <p:nvPr>
            <p:custDataLst>
              <p:tags r:id="rId10"/>
            </p:custDataLst>
          </p:nvPr>
        </p:nvSpPr>
        <p:spPr>
          <a:xfrm>
            <a:off x="9429433" y="3888740"/>
            <a:ext cx="1664494" cy="85725"/>
          </a:xfrm>
          <a:custGeom>
            <a:avLst/>
            <a:gdLst>
              <a:gd name="connsiteX0" fmla="*/ 0 w 1685925"/>
              <a:gd name="connsiteY0" fmla="*/ 85725 h 85725"/>
              <a:gd name="connsiteX1" fmla="*/ 1685925 w 1685925"/>
              <a:gd name="connsiteY1" fmla="*/ 85725 h 85725"/>
              <a:gd name="connsiteX2" fmla="*/ 1600200 w 1685925"/>
              <a:gd name="connsiteY2" fmla="*/ 0 h 85725"/>
              <a:gd name="connsiteX0-1" fmla="*/ 0 w 1664494"/>
              <a:gd name="connsiteY0-2" fmla="*/ 85725 h 85725"/>
              <a:gd name="connsiteX1-3" fmla="*/ 1664494 w 1664494"/>
              <a:gd name="connsiteY1-4" fmla="*/ 85725 h 85725"/>
              <a:gd name="connsiteX2-5" fmla="*/ 1578769 w 1664494"/>
              <a:gd name="connsiteY2-6" fmla="*/ 0 h 857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64494" h="85725">
                <a:moveTo>
                  <a:pt x="0" y="85725"/>
                </a:moveTo>
                <a:lnTo>
                  <a:pt x="1664494" y="85725"/>
                </a:lnTo>
                <a:lnTo>
                  <a:pt x="1578769" y="0"/>
                </a:lnTo>
              </a:path>
            </a:pathLst>
          </a:custGeom>
          <a:ln w="25400" cap="rnd">
            <a:miter lim="800000"/>
          </a:ln>
        </p:spPr>
        <p:style>
          <a:lnRef idx="1">
            <a:srgbClr val="1D78FA"/>
          </a:lnRef>
          <a:fillRef idx="0">
            <a:srgbClr val="1D78FA"/>
          </a:fillRef>
          <a:effectRef idx="0">
            <a:srgbClr val="1D78FA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 flipV="1">
            <a:off x="9411970" y="4824730"/>
            <a:ext cx="1682115" cy="727075"/>
          </a:xfrm>
          <a:prstGeom prst="rect">
            <a:avLst/>
          </a:prstGeom>
          <a:gradFill flip="none" rotWithShape="1">
            <a:gsLst>
              <a:gs pos="0">
                <a:srgbClr val="1D78FA">
                  <a:lumMod val="20000"/>
                  <a:lumOff val="80000"/>
                </a:srgbClr>
              </a:gs>
              <a:gs pos="100000">
                <a:srgbClr val="1D78FA">
                  <a:lumMod val="20000"/>
                  <a:lumOff val="8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rgbClr val="1D78FA">
              <a:shade val="50000"/>
            </a:srgbClr>
          </a:lnRef>
          <a:fillRef idx="1">
            <a:srgbClr val="1D78FA"/>
          </a:fillRef>
          <a:effectRef idx="0">
            <a:srgbClr val="1D78F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 flipV="1">
            <a:off x="9411970" y="4022090"/>
            <a:ext cx="1682115" cy="727075"/>
          </a:xfrm>
          <a:prstGeom prst="rect">
            <a:avLst/>
          </a:prstGeom>
          <a:gradFill flip="none" rotWithShape="1">
            <a:gsLst>
              <a:gs pos="0">
                <a:srgbClr val="1D78FA">
                  <a:lumMod val="20000"/>
                  <a:lumOff val="80000"/>
                </a:srgbClr>
              </a:gs>
              <a:gs pos="100000">
                <a:srgbClr val="1D78FA">
                  <a:lumMod val="20000"/>
                  <a:lumOff val="8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rgbClr val="1D78FA">
              <a:shade val="50000"/>
            </a:srgbClr>
          </a:lnRef>
          <a:fillRef idx="1">
            <a:srgbClr val="1D78FA"/>
          </a:fillRef>
          <a:effectRef idx="0">
            <a:srgbClr val="1D78F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: 形状 167"/>
          <p:cNvSpPr/>
          <p:nvPr>
            <p:custDataLst>
              <p:tags r:id="rId13"/>
            </p:custDataLst>
          </p:nvPr>
        </p:nvSpPr>
        <p:spPr>
          <a:xfrm>
            <a:off x="9412923" y="4663440"/>
            <a:ext cx="1664494" cy="85725"/>
          </a:xfrm>
          <a:custGeom>
            <a:avLst/>
            <a:gdLst>
              <a:gd name="connsiteX0" fmla="*/ 0 w 1685925"/>
              <a:gd name="connsiteY0" fmla="*/ 85725 h 85725"/>
              <a:gd name="connsiteX1" fmla="*/ 1685925 w 1685925"/>
              <a:gd name="connsiteY1" fmla="*/ 85725 h 85725"/>
              <a:gd name="connsiteX2" fmla="*/ 1600200 w 1685925"/>
              <a:gd name="connsiteY2" fmla="*/ 0 h 85725"/>
              <a:gd name="connsiteX0-1" fmla="*/ 0 w 1664494"/>
              <a:gd name="connsiteY0-2" fmla="*/ 85725 h 85725"/>
              <a:gd name="connsiteX1-3" fmla="*/ 1664494 w 1664494"/>
              <a:gd name="connsiteY1-4" fmla="*/ 85725 h 85725"/>
              <a:gd name="connsiteX2-5" fmla="*/ 1578769 w 1664494"/>
              <a:gd name="connsiteY2-6" fmla="*/ 0 h 857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64494" h="85725">
                <a:moveTo>
                  <a:pt x="0" y="85725"/>
                </a:moveTo>
                <a:lnTo>
                  <a:pt x="1664494" y="85725"/>
                </a:lnTo>
                <a:lnTo>
                  <a:pt x="1578769" y="0"/>
                </a:lnTo>
              </a:path>
            </a:pathLst>
          </a:custGeom>
          <a:ln w="25400" cap="rnd">
            <a:miter lim="800000"/>
          </a:ln>
        </p:spPr>
        <p:style>
          <a:lnRef idx="1">
            <a:srgbClr val="1D78FA"/>
          </a:lnRef>
          <a:fillRef idx="0">
            <a:srgbClr val="1D78FA"/>
          </a:fillRef>
          <a:effectRef idx="0">
            <a:srgbClr val="1D78FA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9455150" y="4311650"/>
            <a:ext cx="1595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园区物业态势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9455150" y="5106035"/>
            <a:ext cx="1595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园区安防态势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任意多边形: 形状 167"/>
          <p:cNvSpPr/>
          <p:nvPr>
            <p:custDataLst>
              <p:tags r:id="rId16"/>
            </p:custDataLst>
          </p:nvPr>
        </p:nvSpPr>
        <p:spPr>
          <a:xfrm>
            <a:off x="9412923" y="5461000"/>
            <a:ext cx="1664494" cy="85725"/>
          </a:xfrm>
          <a:custGeom>
            <a:avLst/>
            <a:gdLst>
              <a:gd name="connsiteX0" fmla="*/ 0 w 1685925"/>
              <a:gd name="connsiteY0" fmla="*/ 85725 h 85725"/>
              <a:gd name="connsiteX1" fmla="*/ 1685925 w 1685925"/>
              <a:gd name="connsiteY1" fmla="*/ 85725 h 85725"/>
              <a:gd name="connsiteX2" fmla="*/ 1600200 w 1685925"/>
              <a:gd name="connsiteY2" fmla="*/ 0 h 85725"/>
              <a:gd name="connsiteX0-1" fmla="*/ 0 w 1664494"/>
              <a:gd name="connsiteY0-2" fmla="*/ 85725 h 85725"/>
              <a:gd name="connsiteX1-3" fmla="*/ 1664494 w 1664494"/>
              <a:gd name="connsiteY1-4" fmla="*/ 85725 h 85725"/>
              <a:gd name="connsiteX2-5" fmla="*/ 1578769 w 1664494"/>
              <a:gd name="connsiteY2-6" fmla="*/ 0 h 857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64494" h="85725">
                <a:moveTo>
                  <a:pt x="0" y="85725"/>
                </a:moveTo>
                <a:lnTo>
                  <a:pt x="1664494" y="85725"/>
                </a:lnTo>
                <a:lnTo>
                  <a:pt x="1578769" y="0"/>
                </a:lnTo>
              </a:path>
            </a:pathLst>
          </a:custGeom>
          <a:ln w="25400" cap="rnd">
            <a:miter lim="800000"/>
          </a:ln>
        </p:spPr>
        <p:style>
          <a:lnRef idx="1">
            <a:srgbClr val="1D78FA"/>
          </a:lnRef>
          <a:fillRef idx="0">
            <a:srgbClr val="1D78FA"/>
          </a:fillRef>
          <a:effectRef idx="0">
            <a:srgbClr val="1D78FA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 flipV="1">
            <a:off x="9413240" y="5618480"/>
            <a:ext cx="1682115" cy="727075"/>
          </a:xfrm>
          <a:prstGeom prst="rect">
            <a:avLst/>
          </a:prstGeom>
          <a:gradFill flip="none" rotWithShape="1">
            <a:gsLst>
              <a:gs pos="0">
                <a:srgbClr val="1D78FA">
                  <a:lumMod val="20000"/>
                  <a:lumOff val="80000"/>
                </a:srgbClr>
              </a:gs>
              <a:gs pos="100000">
                <a:srgbClr val="1D78FA">
                  <a:lumMod val="20000"/>
                  <a:lumOff val="8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rgbClr val="1D78FA">
              <a:shade val="50000"/>
            </a:srgbClr>
          </a:lnRef>
          <a:fillRef idx="1">
            <a:srgbClr val="1D78FA"/>
          </a:fillRef>
          <a:effectRef idx="0">
            <a:srgbClr val="1D78F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18"/>
            </p:custDataLst>
          </p:nvPr>
        </p:nvSpPr>
        <p:spPr>
          <a:xfrm>
            <a:off x="9456420" y="5908040"/>
            <a:ext cx="1595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园区能耗态势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任意多边形: 形状 167"/>
          <p:cNvSpPr/>
          <p:nvPr>
            <p:custDataLst>
              <p:tags r:id="rId19"/>
            </p:custDataLst>
          </p:nvPr>
        </p:nvSpPr>
        <p:spPr>
          <a:xfrm>
            <a:off x="9414193" y="6254750"/>
            <a:ext cx="1664494" cy="85725"/>
          </a:xfrm>
          <a:custGeom>
            <a:avLst/>
            <a:gdLst>
              <a:gd name="connsiteX0" fmla="*/ 0 w 1685925"/>
              <a:gd name="connsiteY0" fmla="*/ 85725 h 85725"/>
              <a:gd name="connsiteX1" fmla="*/ 1685925 w 1685925"/>
              <a:gd name="connsiteY1" fmla="*/ 85725 h 85725"/>
              <a:gd name="connsiteX2" fmla="*/ 1600200 w 1685925"/>
              <a:gd name="connsiteY2" fmla="*/ 0 h 85725"/>
              <a:gd name="connsiteX0-1" fmla="*/ 0 w 1664494"/>
              <a:gd name="connsiteY0-2" fmla="*/ 85725 h 85725"/>
              <a:gd name="connsiteX1-3" fmla="*/ 1664494 w 1664494"/>
              <a:gd name="connsiteY1-4" fmla="*/ 85725 h 85725"/>
              <a:gd name="connsiteX2-5" fmla="*/ 1578769 w 1664494"/>
              <a:gd name="connsiteY2-6" fmla="*/ 0 h 857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64494" h="85725">
                <a:moveTo>
                  <a:pt x="0" y="85725"/>
                </a:moveTo>
                <a:lnTo>
                  <a:pt x="1664494" y="85725"/>
                </a:lnTo>
                <a:lnTo>
                  <a:pt x="1578769" y="0"/>
                </a:lnTo>
              </a:path>
            </a:pathLst>
          </a:custGeom>
          <a:ln w="25400" cap="rnd">
            <a:miter lim="800000"/>
          </a:ln>
        </p:spPr>
        <p:style>
          <a:lnRef idx="1">
            <a:srgbClr val="1D78FA"/>
          </a:lnRef>
          <a:fillRef idx="0">
            <a:srgbClr val="1D78FA"/>
          </a:fillRef>
          <a:effectRef idx="0">
            <a:srgbClr val="1D78FA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685" y="825500"/>
            <a:ext cx="1157922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>
                <a:sym typeface="+mn-ea"/>
              </a:rPr>
              <a:t>融合园区的各业务数据</a:t>
            </a:r>
            <a:r>
              <a:rPr lang="zh-CN" altLang="en-US" sz="1400">
                <a:sym typeface="+mn-ea"/>
              </a:rPr>
              <a:t>，打通园区运营、财务、物业、安防、设备、弱电等各业务系统之间的数据壁垒，为园区管理者提供一个可视化的平台，可</a:t>
            </a:r>
            <a:r>
              <a:rPr lang="zh-CN" altLang="en-US" sz="1400">
                <a:sym typeface="+mn-ea"/>
              </a:rPr>
              <a:t>对园区进行整体巡查、监测、预警、分析、服务，</a:t>
            </a:r>
            <a:r>
              <a:rPr lang="zh-CN" altLang="en-US" sz="1400">
                <a:sym typeface="+mn-ea"/>
              </a:rPr>
              <a:t>实时了解园区状态，为园区的运营管理决策提供依据。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289.2607874015748,&quot;left&quot;:85.95,&quot;top&quot;:169.4,&quot;width&quot;:888.65}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289.2607874015748,&quot;left&quot;:85.95,&quot;top&quot;:169.4,&quot;width&quot;:888.65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289.2607874015748,&quot;left&quot;:85.95,&quot;top&quot;:169.4,&quot;width&quot;:888.65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289.2607874015748,&quot;left&quot;:85.95,&quot;top&quot;:169.4,&quot;width&quot;:888.65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  <p:tag name="KSO_WM_DIAGRAM_VIRTUALLY_FRAME" val="{&quot;height&quot;:289.2607874015748,&quot;left&quot;:87,&quot;top&quot;:169.4,&quot;width&quot;:887.6}"/>
</p:tagLst>
</file>

<file path=ppt/tags/tag143.xml><?xml version="1.0" encoding="utf-8"?>
<p:tagLst xmlns:p="http://schemas.openxmlformats.org/presentationml/2006/main">
  <p:tag name="KSO_WM_BEAUTIFY_FLAG" val=""/>
  <p:tag name="KSO_WM_DIAGRAM_VIRTUALLY_FRAME" val="{&quot;height&quot;:289.2607874015748,&quot;left&quot;:87,&quot;top&quot;:169.4,&quot;width&quot;:887.6}"/>
</p:tagLst>
</file>

<file path=ppt/tags/tag144.xml><?xml version="1.0" encoding="utf-8"?>
<p:tagLst xmlns:p="http://schemas.openxmlformats.org/presentationml/2006/main">
  <p:tag name="KSO_WM_BEAUTIFY_FLAG" val=""/>
  <p:tag name="KSO_WM_DIAGRAM_VIRTUALLY_FRAME" val="{&quot;height&quot;:289.2607874015748,&quot;left&quot;:87,&quot;top&quot;:169.4,&quot;width&quot;:887.6}"/>
</p:tagLst>
</file>

<file path=ppt/tags/tag145.xml><?xml version="1.0" encoding="utf-8"?>
<p:tagLst xmlns:p="http://schemas.openxmlformats.org/presentationml/2006/main">
  <p:tag name="KSO_WM_BEAUTIFY_FLAG" val=""/>
  <p:tag name="KSO_WM_DIAGRAM_VIRTUALLY_FRAME" val="{&quot;height&quot;:289.2607874015748,&quot;left&quot;:87,&quot;top&quot;:169.4,&quot;width&quot;:887.6}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  <p:tag name="KSO_WM_DIAGRAM_VIRTUALLY_FRAME" val="{&quot;height&quot;:289.2607874015748,&quot;left&quot;:87,&quot;top&quot;:169.4,&quot;width&quot;:887.6}"/>
</p:tagLst>
</file>

<file path=ppt/tags/tag158.xml><?xml version="1.0" encoding="utf-8"?>
<p:tagLst xmlns:p="http://schemas.openxmlformats.org/presentationml/2006/main">
  <p:tag name="KSO_WM_BEAUTIFY_FLAG" val=""/>
  <p:tag name="KSO_WM_DIAGRAM_VIRTUALLY_FRAME" val="{&quot;height&quot;:289.2607874015748,&quot;left&quot;:87,&quot;top&quot;:169.4,&quot;width&quot;:887.6}"/>
</p:tagLst>
</file>

<file path=ppt/tags/tag159.xml><?xml version="1.0" encoding="utf-8"?>
<p:tagLst xmlns:p="http://schemas.openxmlformats.org/presentationml/2006/main">
  <p:tag name="KSO_WM_BEAUTIFY_FLAG" val=""/>
  <p:tag name="KSO_WM_DIAGRAM_VIRTUALLY_FRAME" val="{&quot;height&quot;:289.2607874015748,&quot;left&quot;:85.95,&quot;top&quot;:169.4,&quot;width&quot;:888.65}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  <p:tag name="KSO_WM_DIAGRAM_VIRTUALLY_FRAME" val="{&quot;height&quot;:289.2607874015748,&quot;left&quot;:85.95,&quot;top&quot;:169.4,&quot;width&quot;:888.65}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UNIT_PLACING_PICTURE_USER_VIEWPORT" val="{&quot;height&quot;:3664,&quot;width&quot;:11418}"/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DIAGRAM_VIRTUALLY_FRAME" val="{&quot;height&quot;:415.85,&quot;left&quot;:48.6,&quot;top&quot;:91.25,&quot;width&quot;:847.6750393700788}"/>
</p:tagLst>
</file>

<file path=ppt/tags/tag191.xml><?xml version="1.0" encoding="utf-8"?>
<p:tagLst xmlns:p="http://schemas.openxmlformats.org/presentationml/2006/main">
  <p:tag name="KSO_WM_DIAGRAM_VIRTUALLY_FRAME" val="{&quot;height&quot;:415.85,&quot;left&quot;:48.6,&quot;top&quot;:91.25,&quot;width&quot;:847.6750393700788}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UNIT_PLACING_PICTURE_USER_VIEWPORT" val="{&quot;height&quot;:3664,&quot;width&quot;:11418}"/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DIAGRAM_VIRTUALLY_FRAME" val="{&quot;height&quot;:460.2,&quot;left&quot;:25.6,&quot;top&quot;:65.5,&quot;width&quot;:902.7}"/>
</p:tagLst>
</file>

<file path=ppt/tags/tag308.xml><?xml version="1.0" encoding="utf-8"?>
<p:tagLst xmlns:p="http://schemas.openxmlformats.org/presentationml/2006/main">
  <p:tag name="KSO_WM_DIAGRAM_VIRTUALLY_FRAME" val="{&quot;height&quot;:460.2,&quot;left&quot;:25.6,&quot;top&quot;:65.5,&quot;width&quot;:902.7}"/>
</p:tagLst>
</file>

<file path=ppt/tags/tag309.xml><?xml version="1.0" encoding="utf-8"?>
<p:tagLst xmlns:p="http://schemas.openxmlformats.org/presentationml/2006/main">
  <p:tag name="KSO_WM_DIAGRAM_VIRTUALLY_FRAME" val="{&quot;height&quot;:460.2,&quot;left&quot;:25.6,&quot;top&quot;:65.5,&quot;width&quot;:902.7}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DIAGRAM_VIRTUALLY_FRAME" val="{&quot;height&quot;:460.2,&quot;left&quot;:25.6,&quot;top&quot;:65.5,&quot;width&quot;:902.7}"/>
</p:tagLst>
</file>

<file path=ppt/tags/tag311.xml><?xml version="1.0" encoding="utf-8"?>
<p:tagLst xmlns:p="http://schemas.openxmlformats.org/presentationml/2006/main">
  <p:tag name="KSO_WM_DIAGRAM_VIRTUALLY_FRAME" val="{&quot;height&quot;:460.2,&quot;left&quot;:25.6,&quot;top&quot;:65.5,&quot;width&quot;:902.7}"/>
</p:tagLst>
</file>

<file path=ppt/tags/tag312.xml><?xml version="1.0" encoding="utf-8"?>
<p:tagLst xmlns:p="http://schemas.openxmlformats.org/presentationml/2006/main">
  <p:tag name="KSO_WM_DIAGRAM_VIRTUALLY_FRAME" val="{&quot;height&quot;:460.2,&quot;left&quot;:25.6,&quot;top&quot;:65.5,&quot;width&quot;:902.7}"/>
</p:tagLst>
</file>

<file path=ppt/tags/tag313.xml><?xml version="1.0" encoding="utf-8"?>
<p:tagLst xmlns:p="http://schemas.openxmlformats.org/presentationml/2006/main">
  <p:tag name="KSO_WM_DIAGRAM_VIRTUALLY_FRAME" val="{&quot;height&quot;:460.2,&quot;left&quot;:25.6,&quot;top&quot;:65.5,&quot;width&quot;:902.7}"/>
</p:tagLst>
</file>

<file path=ppt/tags/tag314.xml><?xml version="1.0" encoding="utf-8"?>
<p:tagLst xmlns:p="http://schemas.openxmlformats.org/presentationml/2006/main">
  <p:tag name="KSO_WM_DIAGRAM_VIRTUALLY_FRAME" val="{&quot;height&quot;:460.2,&quot;left&quot;:25.6,&quot;top&quot;:65.5,&quot;width&quot;:902.7}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DIAGRAM_VIRTUALLY_FRAME" val="{&quot;height&quot;:81.7,&quot;left&quot;:12.6,&quot;top&quot;:424.45,&quot;width&quot;:937.55}"/>
</p:tagLst>
</file>

<file path=ppt/tags/tag325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26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27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28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29.xml><?xml version="1.0" encoding="utf-8"?>
<p:tagLst xmlns:p="http://schemas.openxmlformats.org/presentationml/2006/main">
  <p:tag name="KSO_WM_DIAGRAM_VIRTUALLY_FRAME" val="{&quot;height&quot;:81.7,&quot;left&quot;:12.6,&quot;top&quot;:424.45,&quot;width&quot;:937.55}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31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32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33.xml><?xml version="1.0" encoding="utf-8"?>
<p:tagLst xmlns:p="http://schemas.openxmlformats.org/presentationml/2006/main">
  <p:tag name="KSO_WM_DIAGRAM_VIRTUALLY_FRAME" val="{&quot;height&quot;:81.7,&quot;left&quot;:12.6,&quot;top&quot;:424.45,&quot;width&quot;:937.55}"/>
</p:tagLst>
</file>

<file path=ppt/tags/tag334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35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36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37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38.xml><?xml version="1.0" encoding="utf-8"?>
<p:tagLst xmlns:p="http://schemas.openxmlformats.org/presentationml/2006/main">
  <p:tag name="KSO_WM_DIAGRAM_VIRTUALLY_FRAME" val="{&quot;height&quot;:81.7,&quot;left&quot;:12.6,&quot;top&quot;:424.45,&quot;width&quot;:937.55}"/>
</p:tagLst>
</file>

<file path=ppt/tags/tag339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41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42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43.xml><?xml version="1.0" encoding="utf-8"?>
<p:tagLst xmlns:p="http://schemas.openxmlformats.org/presentationml/2006/main">
  <p:tag name="KSO_WM_DIAGRAM_VIRTUALLY_FRAME" val="{&quot;height&quot;:81.7,&quot;left&quot;:12.6,&quot;top&quot;:424.45,&quot;width&quot;:937.55}"/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  <p:tag name="KSO_WM_DIAGRAM_VIRTUALLY_FRAME" val="{&quot;height&quot;:289.2607874015748,&quot;left&quot;:87,&quot;top&quot;:169.4,&quot;width&quot;:887.6}"/>
</p:tagLst>
</file>

<file path=ppt/tags/tag373.xml><?xml version="1.0" encoding="utf-8"?>
<p:tagLst xmlns:p="http://schemas.openxmlformats.org/presentationml/2006/main">
  <p:tag name="KSO_WM_BEAUTIFY_FLAG" val=""/>
  <p:tag name="KSO_WM_DIAGRAM_VIRTUALLY_FRAME" val="{&quot;height&quot;:289.2607874015748,&quot;left&quot;:87,&quot;top&quot;:169.4,&quot;width&quot;:887.6}"/>
</p:tagLst>
</file>

<file path=ppt/tags/tag374.xml><?xml version="1.0" encoding="utf-8"?>
<p:tagLst xmlns:p="http://schemas.openxmlformats.org/presentationml/2006/main">
  <p:tag name="KSO_WM_BEAUTIFY_FLAG" val=""/>
  <p:tag name="KSO_WM_DIAGRAM_VIRTUALLY_FRAME" val="{&quot;height&quot;:289.2607874015748,&quot;left&quot;:85.95,&quot;top&quot;:169.4,&quot;width&quot;:888.65}"/>
</p:tagLst>
</file>

<file path=ppt/tags/tag375.xml><?xml version="1.0" encoding="utf-8"?>
<p:tagLst xmlns:p="http://schemas.openxmlformats.org/presentationml/2006/main">
  <p:tag name="KSO_WM_BEAUTIFY_FLAG" val=""/>
  <p:tag name="KSO_WM_DIAGRAM_VIRTUALLY_FRAME" val="{&quot;height&quot;:289.2607874015748,&quot;left&quot;:85.95,&quot;top&quot;:169.4,&quot;width&quot;:888.65}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TABLE_ENDDRAG_ORIGIN_RECT" val="846*377"/>
  <p:tag name="TABLE_ENDDRAG_RECT" val="64*85*846*377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TABLE_ENDDRAG_ORIGIN_RECT" val="846*377"/>
  <p:tag name="TABLE_ENDDRAG_RECT" val="64*85*846*377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COMMONDATA" val="eyJoZGlkIjoiN2IwZWFlZTJlMjdmYWVkMDBhMDY2NjljNTg2ZTU4NzYifQ=="/>
  <p:tag name="KSO_WPP_MARK_KEY" val="2ab520c9-1b3d-4604-a85a-9232ba434efd"/>
  <p:tag name="commondata" val="eyJoZGlkIjoiMjE5MTAyNDE5NjI1OTU5MjZlZDI4ZTZjNTMwNmEwNTMifQ=="/>
  <p:tag name="resource_record_key" val="{&quot;10&quot;:[20200857],&quot;70&quot;:[3318357,3314046,3326196,3317138,3322496,3327356,3326239,3322406,3318457,3314113,3325545]}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DIAGRAM_VIRTUALLY_FRAME" val="{&quot;height&quot;:289.2607874015748,&quot;left&quot;:85.95,&quot;top&quot;:169.4,&quot;width&quot;:888.65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  <p:tag name="KSO_WM_DIAGRAM_VIRTUALLY_FRAME" val="{&quot;height&quot;:289.2607874015748,&quot;left&quot;:85.95,&quot;top&quot;:169.4,&quot;width&quot;:888.65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8705</Words>
  <Application>WPS 演示</Application>
  <PresentationFormat>宽屏</PresentationFormat>
  <Paragraphs>708</Paragraphs>
  <Slides>30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0" baseType="lpstr">
      <vt:lpstr>Arial</vt:lpstr>
      <vt:lpstr>宋体</vt:lpstr>
      <vt:lpstr>Wingdings</vt:lpstr>
      <vt:lpstr>Muli</vt:lpstr>
      <vt:lpstr>微软雅黑</vt:lpstr>
      <vt:lpstr>Helvetica</vt:lpstr>
      <vt:lpstr>OPPOSans-R</vt:lpstr>
      <vt:lpstr>Gulim</vt:lpstr>
      <vt:lpstr>思源黑体 CN Normal</vt:lpstr>
      <vt:lpstr>思源黑体 CN Regular</vt:lpstr>
      <vt:lpstr>黑体</vt:lpstr>
      <vt:lpstr>思源黑体 CN Heavy</vt:lpstr>
      <vt:lpstr>Wingdings</vt:lpstr>
      <vt:lpstr>Calibri</vt:lpstr>
      <vt:lpstr>Arial Unicode MS</vt:lpstr>
      <vt:lpstr>Times New Roman</vt:lpstr>
      <vt:lpstr>等线 Light</vt:lpstr>
      <vt:lpstr>Roboto Thin</vt:lpstr>
      <vt:lpstr>Roboto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HKT-LIN</dc:creator>
  <cp:lastModifiedBy>王骏之</cp:lastModifiedBy>
  <cp:revision>950</cp:revision>
  <dcterms:created xsi:type="dcterms:W3CDTF">2022-11-03T01:47:00Z</dcterms:created>
  <dcterms:modified xsi:type="dcterms:W3CDTF">2024-11-15T11:12:05Z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95E8D1E24D3245A6A315496E2B3C4DD5_12</vt:lpwstr>
  </property>
  <property fmtid="{D5CDD505-2E9C-101B-9397-08002B2CF9AE}" pid="3" name="KSOProductBuildVer">
    <vt:lpwstr>2052-12.1.0.18608</vt:lpwstr>
  </property>
</Properties>
</file>